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 snapToGrid="0">
      <p:cViewPr varScale="1">
        <p:scale>
          <a:sx n="38" d="100"/>
          <a:sy n="38" d="100"/>
        </p:scale>
        <p:origin x="6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THÁNH MUÔN ĐỜI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oai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smtClean="0"/>
              <a:t>ta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thật đẹp </a:t>
            </a:r>
            <a:r>
              <a:rPr lang="en-US" dirty="0" err="1" smtClean="0"/>
              <a:t>đẽ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Ngài</a:t>
            </a:r>
            <a:r>
              <a:rPr lang="en-US" dirty="0" smtClean="0"/>
              <a:t> ban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smtClean="0"/>
              <a:t>ta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cuộc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ca</a:t>
            </a:r>
            <a:r>
              <a:rPr lang="en-US" smtClean="0"/>
              <a:t>, </a:t>
            </a:r>
            <a:r>
              <a:rPr lang="en-US" smtClean="0"/>
              <a:t>ngợi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trôi</a:t>
            </a:r>
            <a:r>
              <a:rPr lang="en-US" dirty="0" smtClean="0"/>
              <a:t> qua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dời</a:t>
            </a:r>
            <a:r>
              <a:rPr lang="en-US" dirty="0" smtClean="0"/>
              <a:t>,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ta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luôn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Lòng</a:t>
            </a:r>
            <a:r>
              <a:rPr lang="en-US" dirty="0" smtClean="0"/>
              <a:t> ta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xướng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Cha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tôn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err="1" smtClean="0"/>
              <a:t>Giê-xu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74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CHÚA THÁNH MUÔN ĐỜI</vt:lpstr>
      <vt:lpstr>1. Ngài thật là Vua,  là Chúa thánh oai quyền. Ngài tạo nên ta  thật đẹp đẽ tuyệt vời. </vt:lpstr>
      <vt:lpstr>Ngài ban cho ta  cuộc sống mới tươi vui,  ta hãy hoan ca, ngợi khen Chúa muôn đời. </vt:lpstr>
      <vt:lpstr>2. Thời gian trôi qua,  tình Chúa mãi không dời, Ngài hằng yêu ta,  luôn chăm sóc đêm ngày. </vt:lpstr>
      <vt:lpstr>Lòng ta vui thỏa nguyện hát xướng tôn Cha,  tôn Chúa Giê-xu  là Chúa thánh muôn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24</cp:revision>
  <dcterms:created xsi:type="dcterms:W3CDTF">2018-01-29T10:14:30Z</dcterms:created>
  <dcterms:modified xsi:type="dcterms:W3CDTF">2018-03-05T04:33:34Z</dcterms:modified>
</cp:coreProperties>
</file>