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10" autoAdjust="0"/>
  </p:normalViewPr>
  <p:slideViewPr>
    <p:cSldViewPr snapToGrid="0">
      <p:cViewPr>
        <p:scale>
          <a:sx n="33" d="100"/>
          <a:sy n="33" d="100"/>
        </p:scale>
        <p:origin x="264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BÊN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Thầm</a:t>
            </a:r>
            <a:r>
              <a:rPr lang="en-US" dirty="0" smtClean="0"/>
              <a:t> </a:t>
            </a: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dẫu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khinh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,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err="1" smtClean="0"/>
              <a:t>bên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dirty="0" err="1" smtClean="0"/>
              <a:t>trông</a:t>
            </a:r>
            <a:r>
              <a:rPr lang="en-US" dirty="0" smtClean="0"/>
              <a:t> </a:t>
            </a:r>
            <a:r>
              <a:rPr lang="en-US" dirty="0" err="1" smtClean="0"/>
              <a:t>cậy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thuận </a:t>
            </a:r>
            <a:r>
              <a:rPr lang="en-US" dirty="0" err="1" smtClean="0"/>
              <a:t>phục</a:t>
            </a:r>
            <a:r>
              <a:rPr lang="en-US" dirty="0" smtClean="0"/>
              <a:t>, </a:t>
            </a:r>
            <a:r>
              <a:rPr lang="en-US" dirty="0" err="1" smtClean="0"/>
              <a:t>hiến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xưa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đớn</a:t>
            </a:r>
            <a:r>
              <a:rPr lang="en-US" dirty="0" smtClean="0"/>
              <a:t> </a:t>
            </a:r>
            <a:r>
              <a:rPr lang="en-US" dirty="0" err="1" smtClean="0"/>
              <a:t>đau</a:t>
            </a:r>
            <a:r>
              <a:rPr lang="en-US" dirty="0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vọng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u </a:t>
            </a:r>
            <a:r>
              <a:rPr lang="en-US" err="1" smtClean="0"/>
              <a:t>ám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tội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lánh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chốn</a:t>
            </a:r>
            <a:r>
              <a:rPr lang="en-US" dirty="0" smtClean="0"/>
              <a:t> </a:t>
            </a:r>
            <a:r>
              <a:rPr lang="en-US" dirty="0" err="1" smtClean="0"/>
              <a:t>náu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linh </a:t>
            </a:r>
            <a:r>
              <a:rPr lang="en-US" dirty="0" err="1" smtClean="0"/>
              <a:t>hồn</a:t>
            </a:r>
            <a:r>
              <a:rPr lang="en-US" dirty="0" smtClean="0"/>
              <a:t>, </a:t>
            </a:r>
            <a:r>
              <a:rPr lang="en-US" dirty="0" err="1" smtClean="0"/>
              <a:t>ngục</a:t>
            </a:r>
            <a:r>
              <a:rPr lang="en-US" dirty="0" smtClean="0"/>
              <a:t> </a:t>
            </a:r>
            <a:r>
              <a:rPr lang="en-US" dirty="0" err="1" smtClean="0"/>
              <a:t>tù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nhốt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err="1" smtClean="0"/>
              <a:t>trong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kinh </a:t>
            </a:r>
            <a:r>
              <a:rPr lang="en-US" dirty="0" err="1" smtClean="0"/>
              <a:t>hoàng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phiền</a:t>
            </a:r>
            <a:r>
              <a:rPr lang="en-US" dirty="0" smtClean="0"/>
              <a:t> ray </a:t>
            </a:r>
            <a:r>
              <a:rPr lang="en-US" err="1" smtClean="0"/>
              <a:t>rứt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vây </a:t>
            </a:r>
            <a:r>
              <a:rPr lang="en-US" dirty="0" err="1" smtClean="0"/>
              <a:t>hãm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err="1" smtClean="0"/>
              <a:t>luôn</a:t>
            </a:r>
            <a:r>
              <a:rPr lang="en-US" smtClean="0"/>
              <a:t> </a:t>
            </a:r>
            <a:r>
              <a:rPr lang="en-US" smtClean="0"/>
              <a:t>ưu </a:t>
            </a:r>
            <a:r>
              <a:rPr lang="en-US" dirty="0" err="1" smtClean="0"/>
              <a:t>tư</a:t>
            </a:r>
            <a:r>
              <a:rPr lang="en-US" dirty="0" smtClean="0"/>
              <a:t>, </a:t>
            </a:r>
            <a:r>
              <a:rPr lang="en-US" dirty="0" err="1" smtClean="0"/>
              <a:t>thở</a:t>
            </a:r>
            <a:r>
              <a:rPr lang="en-US" dirty="0" smtClean="0"/>
              <a:t> than </a:t>
            </a:r>
            <a:r>
              <a:rPr lang="en-US" dirty="0" err="1" smtClean="0"/>
              <a:t>buồn</a:t>
            </a:r>
            <a:r>
              <a:rPr lang="en-US" dirty="0" smtClean="0"/>
              <a:t> </a:t>
            </a:r>
            <a:r>
              <a:rPr lang="en-US" dirty="0" err="1" smtClean="0"/>
              <a:t>chán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 </a:t>
            </a:r>
            <a:r>
              <a:rPr lang="en-US" dirty="0" err="1" smtClean="0"/>
              <a:t>hoài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đọng</a:t>
            </a:r>
            <a:r>
              <a:rPr lang="en-US" dirty="0" smtClean="0"/>
              <a:t> </a:t>
            </a:r>
            <a:r>
              <a:rPr lang="en-US" dirty="0" err="1" smtClean="0"/>
              <a:t>đáy</a:t>
            </a:r>
            <a:r>
              <a:rPr lang="en-US" dirty="0" smtClean="0"/>
              <a:t> </a:t>
            </a:r>
            <a:r>
              <a:rPr lang="en-US" dirty="0" err="1" smtClean="0"/>
              <a:t>tim.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4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, </a:t>
            </a:r>
            <a:r>
              <a:rPr lang="en-US" dirty="0" err="1" smtClean="0"/>
              <a:t>dịu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niu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dìu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chốn</a:t>
            </a:r>
            <a:r>
              <a:rPr lang="en-US" dirty="0" smtClean="0"/>
              <a:t>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, </a:t>
            </a:r>
            <a:r>
              <a:rPr lang="en-US" dirty="0" err="1" smtClean="0"/>
              <a:t>mừng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ngỡ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đàng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8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Sầu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ngự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3. </a:t>
            </a:r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trôi</a:t>
            </a:r>
            <a:r>
              <a:rPr lang="en-US" dirty="0" smtClean="0"/>
              <a:t> qua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,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err="1" smtClean="0"/>
              <a:t>ôi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vô </a:t>
            </a:r>
            <a:r>
              <a:rPr lang="en-US" dirty="0" err="1" smtClean="0"/>
              <a:t>vàn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39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82</TotalTime>
  <Words>157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GIÊ-XU BÊN TÔI</vt:lpstr>
      <vt:lpstr>1. Ngày xưa khi tôi còn sống đớn đau trong  vô vọng, lòng đầy u ám  tội lỗi phủ che thân này. </vt:lpstr>
      <vt:lpstr>Bạn bè xa lánh không chốn náu nương cho  linh hồn, ngục tù thế gian nhốt tâm linh trong  kinh hoàng. </vt:lpstr>
      <vt:lpstr>Buồn phiền ray rứt  vây hãm khiến tôi luôn ưu tư, thở than buồn chán,  u hoài còn đọng đáy tim. </vt:lpstr>
      <vt:lpstr>2. Rồi khi Giê-xu tìm đến với yêu thương ân cần, dịu dàng nâng niu chia sẻ biết bao nhiêu điều. </vt:lpstr>
      <vt:lpstr>Ngài dìu tôi đến một chốn nghỉ yên cho tâm hồn, mừng vui chứa chan ngỡ đâu như nơi thiên đàng. </vt:lpstr>
      <vt:lpstr>Sầu muộn tiêu biến đêm tối cũng theo nhau đi xa, đám mây mặc cảm không còn ngự trị chính tôi. </vt:lpstr>
      <vt:lpstr>3. Giê-xu yêu tôi, lòng biết Chúa yêu tôi vô cùng, từng ngày trôi qua tôi sống thỏa vui bên Ngài. </vt:lpstr>
      <vt:lpstr>Nhiều tình thương mến trong Chúa khiến tôi không cô đơn, lòng luôn biết ơn Chúa yêu tôi ôi  vô vàn. </vt:lpstr>
      <vt:lpstr>Thầm nguyện theo Chúa, theo Chúa dẫu thế gian khinh khi, sống bên  Giê-xu trông cậy,  thuận phục, hiến dâng.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25</cp:revision>
  <dcterms:created xsi:type="dcterms:W3CDTF">2018-01-29T10:14:30Z</dcterms:created>
  <dcterms:modified xsi:type="dcterms:W3CDTF">2018-03-05T04:35:02Z</dcterms:modified>
</cp:coreProperties>
</file>