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10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BIẾT LÒNG 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Lạy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smtClean="0"/>
              <a:t>, </a:t>
            </a:r>
            <a:r>
              <a:rPr lang="en-US" smtClean="0"/>
              <a:t>Chúa </a:t>
            </a:r>
            <a:r>
              <a:rPr lang="en-US" err="1" smtClean="0"/>
              <a:t>biết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lòng </a:t>
            </a:r>
            <a:r>
              <a:rPr lang="en-US" dirty="0" smtClean="0"/>
              <a:t>con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Lạy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err="1" smtClean="0"/>
              <a:t>biết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lòng </a:t>
            </a:r>
            <a:r>
              <a:rPr lang="en-US" dirty="0" smtClean="0"/>
              <a:t>con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con,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r>
              <a:rPr lang="en-US" dirty="0" smtClean="0"/>
              <a:t>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dirty="0" smtClean="0"/>
              <a:t>con,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tha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con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1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err="1" smtClean="0"/>
              <a:t>gian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bóng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mịt</a:t>
            </a:r>
            <a:r>
              <a:rPr lang="en-US" dirty="0" smtClean="0"/>
              <a:t> </a:t>
            </a:r>
            <a:r>
              <a:rPr lang="en-US" dirty="0" err="1" smtClean="0"/>
              <a:t>mờ</a:t>
            </a:r>
            <a:r>
              <a:rPr lang="en-US" dirty="0" smtClean="0"/>
              <a:t>.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qua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gió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998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con,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nan,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dắt</a:t>
            </a:r>
            <a:r>
              <a:rPr lang="en-US" dirty="0" smtClean="0"/>
              <a:t> con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bờ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6094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90</TotalTime>
  <Words>46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CHÚA BIẾT LÒNG CON</vt:lpstr>
      <vt:lpstr>Lạy Giê-xu, Chúa biết  lòng con yêu Ngài.  Lạy Giê-xu Chúa biết  lòng con yêu Chúa. </vt:lpstr>
      <vt:lpstr>Vì Chúa đã yêu thương con, vì Chúa chết thay  cho con, vì Chúa thứ tha cho con hoàn toàn. </vt:lpstr>
      <vt:lpstr>Đường trần gian  bóng tối phủ che mịt mờ. Cầu xin ơn Chúa giúp vượt qua sóng gió. </vt:lpstr>
      <vt:lpstr>Nguyện Chúa nắm tay đưa con, từng bước khó khăn gian nan, và dắt con đi đến bờ bình an.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26</cp:revision>
  <dcterms:created xsi:type="dcterms:W3CDTF">2018-01-29T10:14:30Z</dcterms:created>
  <dcterms:modified xsi:type="dcterms:W3CDTF">2018-03-05T04:43:31Z</dcterms:modified>
</cp:coreProperties>
</file>