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2" r:id="rId4"/>
    <p:sldId id="267" r:id="rId5"/>
    <p:sldId id="268" r:id="rId6"/>
    <p:sldId id="273" r:id="rId7"/>
    <p:sldId id="274" r:id="rId8"/>
    <p:sldId id="277" r:id="rId9"/>
    <p:sldId id="270" r:id="rId10"/>
    <p:sldId id="27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0" autoAdjust="0"/>
  </p:normalViewPr>
  <p:slideViewPr>
    <p:cSldViewPr snapToGrid="0">
      <p:cViewPr>
        <p:scale>
          <a:sx n="33" d="100"/>
          <a:sy n="33" d="100"/>
        </p:scale>
        <p:origin x="62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TRAO DÂNG CHO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err="1" smtClean="0"/>
              <a:t>tháng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phó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trọn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err="1" smtClean="0"/>
              <a:t>sống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người </a:t>
            </a:r>
            <a:r>
              <a:rPr lang="en-US" dirty="0" err="1" smtClean="0"/>
              <a:t>ơi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3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suối</a:t>
            </a:r>
            <a:r>
              <a:rPr lang="en-US" dirty="0" smtClean="0"/>
              <a:t> </a:t>
            </a:r>
            <a:r>
              <a:rPr lang="en-US" dirty="0" err="1" smtClean="0"/>
              <a:t>mát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err="1" smtClean="0"/>
              <a:t>sống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thỏa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hay </a:t>
            </a:r>
            <a:r>
              <a:rPr lang="en-US" dirty="0" err="1" smtClean="0"/>
              <a:t>săn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hay </a:t>
            </a:r>
            <a:r>
              <a:rPr lang="en-US" dirty="0" err="1" smtClean="0"/>
              <a:t>săn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5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Hỡi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mệt</a:t>
            </a:r>
            <a:r>
              <a:rPr lang="en-US" dirty="0" smtClean="0"/>
              <a:t> </a:t>
            </a:r>
            <a:r>
              <a:rPr lang="en-US" dirty="0" err="1" smtClean="0"/>
              <a:t>mỏi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ưu </a:t>
            </a:r>
            <a:r>
              <a:rPr lang="en-US" dirty="0" err="1" smtClean="0"/>
              <a:t>tư</a:t>
            </a:r>
            <a:r>
              <a:rPr lang="en-US" dirty="0" smtClean="0"/>
              <a:t>,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Ta. </a:t>
            </a:r>
            <a:r>
              <a:rPr lang="en-US" dirty="0" err="1" smtClean="0"/>
              <a:t>Hỡi</a:t>
            </a:r>
            <a:r>
              <a:rPr lang="en-US" dirty="0" smtClean="0"/>
              <a:t> </a:t>
            </a:r>
            <a:r>
              <a:rPr lang="en-US" err="1" smtClean="0"/>
              <a:t>người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nặng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âu</a:t>
            </a:r>
            <a:r>
              <a:rPr lang="en-US" dirty="0" smtClean="0"/>
              <a:t> lo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đến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lo </a:t>
            </a:r>
            <a:r>
              <a:rPr lang="en-US" err="1" smtClean="0"/>
              <a:t>lắng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chúng </a:t>
            </a:r>
            <a:r>
              <a:rPr lang="en-US" dirty="0" smtClean="0"/>
              <a:t>con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trọn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err="1" smtClean="0"/>
              <a:t>sống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đời </a:t>
            </a:r>
            <a:r>
              <a:rPr lang="en-US" dirty="0" smtClean="0"/>
              <a:t>con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 an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hay </a:t>
            </a:r>
            <a:r>
              <a:rPr lang="en-US" dirty="0" err="1" smtClean="0"/>
              <a:t>săn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lo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hay </a:t>
            </a:r>
            <a:r>
              <a:rPr lang="en-US" dirty="0" err="1" smtClean="0"/>
              <a:t>săn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9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2.Hỡi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, </a:t>
            </a:r>
            <a:r>
              <a:rPr lang="en-US" dirty="0" err="1" smtClean="0"/>
              <a:t>chớ</a:t>
            </a:r>
            <a:r>
              <a:rPr lang="en-US" dirty="0" smtClean="0"/>
              <a:t> lo, lo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.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Đấng</a:t>
            </a:r>
            <a:r>
              <a:rPr lang="en-US" dirty="0" smtClean="0"/>
              <a:t> ban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588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84</TotalTime>
  <Words>130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TRAO DÂNG CHO CHÚA</vt:lpstr>
      <vt:lpstr>Hãy trao mọi điều lo lắng mình cho Ngài vì Ngài hay săn sóc anh em,</vt:lpstr>
      <vt:lpstr> Hãy trao mọi điều lo lắng mình cho Ngài vì Ngài hay săn sóc anh em. </vt:lpstr>
      <vt:lpstr>1. Hỡi người mệt mỏi,  ưu tư, đến đây nương dựa nơi Ta. Hỡi người  nặng gánh âu lo,  đến trao mọi sự cho Ta. </vt:lpstr>
      <vt:lpstr>Bao nhiêu lo lắng  chúng con trao Ngài,  trọn vẹn cuộc sống  đời con dâng Chúa.</vt:lpstr>
      <vt:lpstr>Tương lai con có Chúa  lo toan rồi, thật là hạnh phước nghỉ an trong Ngài. </vt:lpstr>
      <vt:lpstr>Hãy trao mọi điều lo lắng mình cho Ngài vì Ngài hay săn sóc anh em. </vt:lpstr>
      <vt:lpstr>Hãy trao mọi điều lo lắng mình cho Ngài vì Ngài hay săn sóc anh em. </vt:lpstr>
      <vt:lpstr>2.Hỡi người nặng gánh tương lai, chớ lo, lo gì ngày mai. Hết lòng tìm kiếm Giê-xu, Đấng ban nhu cầu tương lai. </vt:lpstr>
      <vt:lpstr>Bao nhiêu năm tháng  phó dâng cho Ngài,  trọn vẹn cuộc sống  người ơi dâng Chúa.</vt:lpstr>
      <vt:lpstr>Ngài là nguồn suối mát trong tâm hồn.  Ngài là nguồn sống  thỏa vui muôn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27</cp:revision>
  <dcterms:created xsi:type="dcterms:W3CDTF">2018-01-29T10:14:30Z</dcterms:created>
  <dcterms:modified xsi:type="dcterms:W3CDTF">2018-03-05T04:49:08Z</dcterms:modified>
</cp:coreProperties>
</file>