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NGUYỆN XIN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THÁNH LINH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Thánh</a:t>
            </a:r>
            <a:r>
              <a:rPr lang="en-US" dirty="0" smtClean="0"/>
              <a:t> Linh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dẫy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err="1" smtClean="0"/>
              <a:t>tôi</a:t>
            </a:r>
            <a:r>
              <a:rPr lang="en-US" smtClean="0"/>
              <a:t>, tôi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! Ha-</a:t>
            </a:r>
            <a:r>
              <a:rPr lang="en-US" dirty="0" err="1" smtClean="0"/>
              <a:t>lê</a:t>
            </a:r>
            <a:r>
              <a:rPr lang="en-US" dirty="0" smtClean="0"/>
              <a:t>-</a:t>
            </a:r>
            <a:r>
              <a:rPr lang="en-US" dirty="0" err="1" smtClean="0"/>
              <a:t>lu-gia</a:t>
            </a:r>
            <a:r>
              <a:rPr lang="en-US" dirty="0" smtClean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Thánh</a:t>
            </a:r>
            <a:r>
              <a:rPr lang="en-US" dirty="0" smtClean="0"/>
              <a:t> Linh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dẫy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! Ha-</a:t>
            </a:r>
            <a:r>
              <a:rPr lang="en-US" dirty="0" err="1" smtClean="0"/>
              <a:t>lê</a:t>
            </a:r>
            <a:r>
              <a:rPr lang="en-US" dirty="0" smtClean="0"/>
              <a:t>-</a:t>
            </a:r>
            <a:r>
              <a:rPr lang="en-US" dirty="0" err="1" smtClean="0"/>
              <a:t>lu-gia</a:t>
            </a:r>
            <a:r>
              <a:rPr lang="en-US" dirty="0" smtClean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8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!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Ha-</a:t>
            </a:r>
            <a:r>
              <a:rPr lang="en-US" dirty="0" err="1" smtClean="0"/>
              <a:t>lê</a:t>
            </a:r>
            <a:r>
              <a:rPr lang="en-US" dirty="0" smtClean="0"/>
              <a:t>-</a:t>
            </a:r>
            <a:r>
              <a:rPr lang="en-US" dirty="0" err="1" smtClean="0"/>
              <a:t>lu-gia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!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Ha-</a:t>
            </a:r>
            <a:r>
              <a:rPr lang="en-US" dirty="0" err="1" smtClean="0"/>
              <a:t>lê</a:t>
            </a:r>
            <a:r>
              <a:rPr lang="en-US" dirty="0" smtClean="0"/>
              <a:t>-</a:t>
            </a:r>
            <a:r>
              <a:rPr lang="en-US" dirty="0" err="1" smtClean="0"/>
              <a:t>lu-gia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138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85</TotalTime>
  <Words>44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NGUYỆN XIN THÁNH LINH CHÚA</vt:lpstr>
      <vt:lpstr>Nguyện xin Thánh Linh của Chúa dẫy đầy trong tôi, tôi sẽ hát! Ha-lê-lu-gia! </vt:lpstr>
      <vt:lpstr>Nguyện xin Thánh Linh của Chúa dẫy đầy trong tôi, tôi sẽ hát! Ha-lê-lu-gia! </vt:lpstr>
      <vt:lpstr>Tôi sẽ hát! Tôi sẽ hát!  Tôi sẽ hát Ha-lê-lu-gia!  Tôi sẽ hát! Tôi sẽ hát!  Tôi sẽ hát Ha-lê-lu-gia!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28</cp:revision>
  <dcterms:created xsi:type="dcterms:W3CDTF">2018-01-29T10:14:30Z</dcterms:created>
  <dcterms:modified xsi:type="dcterms:W3CDTF">2018-03-05T04:52:25Z</dcterms:modified>
</cp:coreProperties>
</file>