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 VỚI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dời</a:t>
            </a:r>
            <a:r>
              <a:rPr lang="en-US" dirty="0" smtClean="0"/>
              <a:t>. </a:t>
            </a:r>
            <a:r>
              <a:rPr lang="en-US" dirty="0" err="1" smtClean="0"/>
              <a:t>Dẫu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cuồng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vây</a:t>
            </a:r>
            <a:r>
              <a:rPr lang="en-US" dirty="0" smtClean="0"/>
              <a:t> </a:t>
            </a:r>
            <a:r>
              <a:rPr lang="en-US" dirty="0" err="1" smtClean="0"/>
              <a:t>hãm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hi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err="1" smtClean="0"/>
              <a:t>khó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suốt </a:t>
            </a:r>
            <a:r>
              <a:rPr lang="en-US" dirty="0" err="1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7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đàng</a:t>
            </a:r>
            <a:r>
              <a:rPr lang="en-US" dirty="0" smtClean="0"/>
              <a:t>, </a:t>
            </a:r>
            <a:r>
              <a:rPr lang="en-US" dirty="0" err="1" smtClean="0"/>
              <a:t>Ngài</a:t>
            </a:r>
            <a:r>
              <a:rPr lang="en-US" dirty="0" smtClean="0"/>
              <a:t> ban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ta </a:t>
            </a:r>
            <a:r>
              <a:rPr lang="en-US" dirty="0" err="1" smtClean="0"/>
              <a:t>liệu</a:t>
            </a:r>
            <a:r>
              <a:rPr lang="en-US" dirty="0" smtClean="0"/>
              <a:t> lo.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đàng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thắm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3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an </a:t>
            </a:r>
            <a:r>
              <a:rPr lang="en-US" dirty="0" err="1" smtClean="0"/>
              <a:t>ủi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dường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tan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cơn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8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thần</a:t>
            </a:r>
            <a:r>
              <a:rPr lang="en-US" dirty="0" smtClean="0"/>
              <a:t> </a:t>
            </a:r>
            <a:r>
              <a:rPr lang="en-US" dirty="0" err="1" smtClean="0"/>
              <a:t>dìu</a:t>
            </a:r>
            <a:r>
              <a:rPr lang="en-US" dirty="0" smtClean="0"/>
              <a:t> ta qua </a:t>
            </a:r>
            <a:r>
              <a:rPr lang="en-US" dirty="0" err="1" smtClean="0"/>
              <a:t>khỏi</a:t>
            </a:r>
            <a:r>
              <a:rPr lang="en-US" dirty="0" smtClean="0"/>
              <a:t> ban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đắc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đàng</a:t>
            </a:r>
            <a:r>
              <a:rPr lang="en-US" dirty="0" smtClean="0"/>
              <a:t>, </a:t>
            </a:r>
            <a:r>
              <a:rPr lang="en-US" dirty="0" err="1" smtClean="0"/>
              <a:t>Ngài</a:t>
            </a:r>
            <a:r>
              <a:rPr lang="en-US" dirty="0" smtClean="0"/>
              <a:t> ban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ta </a:t>
            </a:r>
            <a:r>
              <a:rPr lang="en-US" dirty="0" err="1" smtClean="0"/>
              <a:t>liệu</a:t>
            </a:r>
            <a:r>
              <a:rPr lang="en-US" dirty="0" smtClean="0"/>
              <a:t> lo.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6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đàng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thắm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148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84</TotalTime>
  <Words>203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ĐI VỚI GIÊ-XU</vt:lpstr>
      <vt:lpstr>1. Bước đi với Ngài dù muôn gian khó vẫn luôn không thay dời. Dẫu muôn cảnh đời cuồng phong vây hãm vẫn đi với Giê-xu. </vt:lpstr>
      <vt:lpstr>Bước đi với Ngài là nguồn chân lý hi vọng cho mỗi người. Trung tín theo Ngài dù muôn gian khó  suốt trọn linh trình. </vt:lpstr>
      <vt:lpstr>Cùng bên Chúa suốt đàng, Ngài ban ơn phước đầy, bao gánh nặng trần thế, có Chúa ta liệu lo. </vt:lpstr>
      <vt:lpstr>Cùng bên Chúa suốt đàng, lòng tràn bao thắm nồng, được sống trong tình Chúa yêu mến chan hòa. </vt:lpstr>
      <vt:lpstr>2. Biết bao cảnh buồn Ngài luôn an ủi giúp tôi luôn vui mừng. Khi bao an bình dường như tan biến giữa cơn sóng ba đào. </vt:lpstr>
      <vt:lpstr>Chúa thêm sức thần dìu ta qua khỏi ban sự đắc thắng Ngài. Ân phước nơi Ngài tràn dâng thêm mãi đến tận muôn đời. </vt:lpstr>
      <vt:lpstr>Cùng bên Chúa suốt đàng, Ngài ban ơn phước đầy, bao gánh nặng trần thế, có Chúa ta liệu lo. </vt:lpstr>
      <vt:lpstr>Cùng bên Chúa suốt đàng, lòng tràn bao thắm nồng, được sống trong tình Chúa yêu mến chan hòa.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29</cp:revision>
  <dcterms:created xsi:type="dcterms:W3CDTF">2018-01-29T10:14:30Z</dcterms:created>
  <dcterms:modified xsi:type="dcterms:W3CDTF">2018-03-05T04:53:23Z</dcterms:modified>
</cp:coreProperties>
</file>