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81" r:id="rId4"/>
    <p:sldId id="267" r:id="rId5"/>
    <p:sldId id="268" r:id="rId6"/>
    <p:sldId id="269" r:id="rId7"/>
    <p:sldId id="280" r:id="rId8"/>
    <p:sldId id="270" r:id="rId9"/>
    <p:sldId id="271" r:id="rId10"/>
    <p:sldId id="272" r:id="rId11"/>
    <p:sldId id="279" r:id="rId12"/>
    <p:sldId id="273" r:id="rId13"/>
    <p:sldId id="275" r:id="rId14"/>
    <p:sldId id="274" r:id="rId15"/>
    <p:sldId id="278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6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ĐIỀU </a:t>
            </a:r>
            <a:r>
              <a:rPr lang="vi-VN" sz="7000" b="1" kern="1200" baseline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KÌ DIỆU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khi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 smtClean="0"/>
              <a:t>hoan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77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Bước!Tiến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Tiến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Tiến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Hân </a:t>
            </a:r>
            <a:r>
              <a:rPr lang="en-US" dirty="0" err="1" smtClean="0"/>
              <a:t>hoan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7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khi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5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chúc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 smtClean="0"/>
              <a:t>hoan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7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Tiến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50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Tiến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Hân </a:t>
            </a:r>
            <a:r>
              <a:rPr lang="en-US" dirty="0" err="1" smtClean="0"/>
              <a:t>hoan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khi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Thỏa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Hân </a:t>
            </a:r>
            <a:r>
              <a:rPr lang="en-US" dirty="0" err="1" smtClean="0"/>
              <a:t>hoan</a:t>
            </a:r>
            <a:r>
              <a:rPr lang="en-US" dirty="0" smtClean="0"/>
              <a:t> </a:t>
            </a:r>
            <a:r>
              <a:rPr lang="en-US" err="1" smtClean="0"/>
              <a:t>đi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trong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4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Tiến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Tiến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Hân </a:t>
            </a:r>
            <a:r>
              <a:rPr lang="en-US" dirty="0" err="1" smtClean="0"/>
              <a:t>hoan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err="1" smtClean="0"/>
              <a:t>chung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cùng </a:t>
            </a:r>
            <a:r>
              <a:rPr lang="en-US" dirty="0" err="1" smtClean="0"/>
              <a:t>Giê-xu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0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khi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5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lao</a:t>
            </a:r>
            <a:r>
              <a:rPr lang="en-US" dirty="0" smtClean="0"/>
              <a:t> </a:t>
            </a:r>
            <a:r>
              <a:rPr lang="en-US" err="1" smtClean="0"/>
              <a:t>thay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tôi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mến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. </a:t>
            </a:r>
            <a:r>
              <a:rPr lang="en-US" dirty="0" err="1" smtClean="0"/>
              <a:t>Hân</a:t>
            </a:r>
            <a:r>
              <a:rPr lang="en-US" dirty="0" smtClean="0"/>
              <a:t> </a:t>
            </a:r>
            <a:r>
              <a:rPr lang="en-US" dirty="0" err="1" smtClean="0"/>
              <a:t>hoan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Tiến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6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Bước</a:t>
            </a:r>
            <a:r>
              <a:rPr lang="en-US" dirty="0" smtClean="0"/>
              <a:t>! </a:t>
            </a:r>
            <a:r>
              <a:rPr lang="en-US" dirty="0" err="1" smtClean="0"/>
              <a:t>Bước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Tiến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Hân </a:t>
            </a:r>
            <a:r>
              <a:rPr lang="en-US" dirty="0" err="1" smtClean="0"/>
              <a:t>hoan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Giê-xu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1303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90</TotalTime>
  <Words>125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ĐIỀU KÌ DIỆU</vt:lpstr>
      <vt:lpstr>Kỳ diệu thay  khi tôi biết rõ Chúa.  Thỏa thích thay  tôi đang biết rõ Chúa.</vt:lpstr>
      <vt:lpstr>Lớn lao thay  tôi đang biết rõ Chúa.  Hân hoan đi  trong nguồn tình yêu. </vt:lpstr>
      <vt:lpstr>Bước! Bước! Bước! Bước! Tiến bước với Chúa! Bước! Bước! Bước! Bước!  Tiến bước với Chúa! </vt:lpstr>
      <vt:lpstr>Bước! Bước!  Bước! Bước!  Tiến bước với Chúa!  Hân hoan đi chung  cùng Giê-xu. </vt:lpstr>
      <vt:lpstr>Kỳ diệu thay  khi tôi kính mến Chúa. Thỏa thích thay  tôi đang kính mến Chúa.</vt:lpstr>
      <vt:lpstr>Lớn lao thay  tôi đang kính mến Chúa. Hân hoan đi trong nguồn tình yêu. </vt:lpstr>
      <vt:lpstr>Bước! Bước! Bước! Bước! Tiến bước với Chúa! Bước! Bước! Bước! Bước!  Tiến bước với Chúa! </vt:lpstr>
      <vt:lpstr>Bước! Bước!  Bước! Bước!  Tiến bước với Chúa!  Hân hoan đi chung cùng Giê-xu. </vt:lpstr>
      <vt:lpstr>Kỳ diệu thay  khi tôi sống với Chúa. Thỏa thích thay  tôi đang sống với Chúa.</vt:lpstr>
      <vt:lpstr>Lớn lao thay  tôi đang sống với Chúa. Hân hoan đi trong nguồn tình yêu. </vt:lpstr>
      <vt:lpstr>Bước! Bước! Bước! Bước!Tiến bước với Chúa! Bước! Bước! Bước! Bước!  Tiến bước với Chúa! </vt:lpstr>
      <vt:lpstr>Bước! Bước!  Bước! Bước!  Tiến bước với Chúa!  Hân hoan đi chung cùng Giê-xu. </vt:lpstr>
      <vt:lpstr>Kỳ diệu thay  khi tôi chúc tán Chúa. Thỏa thích thay  tôi đang chúc tán Chúa.</vt:lpstr>
      <vt:lpstr>Lớn lao thay  tôi đang chúc tán Chúa. Hân hoan đi trong nguồn tình yêu. </vt:lpstr>
      <vt:lpstr>Bước! Bước! Bước! Bước! Tiến bước với Chúa! Bước! Bước! Bước! Bước!  Tiến bước với Chúa! </vt:lpstr>
      <vt:lpstr>Bước! Bước!  Bước! Bước!  Tiến bước với Chúa!  Hân hoan đi chung cùng Giê-xu.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30</cp:revision>
  <dcterms:created xsi:type="dcterms:W3CDTF">2018-01-29T10:14:30Z</dcterms:created>
  <dcterms:modified xsi:type="dcterms:W3CDTF">2018-03-05T04:58:01Z</dcterms:modified>
</cp:coreProperties>
</file>