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73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HÃY HÁT LÊN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Christ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chuộc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an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bấy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nay.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nay.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err="1" smtClean="0"/>
              <a:t>vui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err="1" smtClean="0"/>
              <a:t>ngợi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danh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Ô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!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err="1" smtClean="0"/>
              <a:t>tán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báu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ca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,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nay </a:t>
            </a:r>
            <a:r>
              <a:rPr lang="en-US" dirty="0" err="1" smtClean="0"/>
              <a:t>sạch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5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ca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Ô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!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err="1" smtClean="0"/>
              <a:t>tán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7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báu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ca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558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378</TotalTime>
  <Words>141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HÃY HÁT LÊN</vt:lpstr>
      <vt:lpstr>1. Ngợi danh Cứu Chúa Giê-xu Christ mua chuộc thân hồn tôi, lòng an thái bấy có Chúa sống mãi trong tôi nay. </vt:lpstr>
      <vt:lpstr>Chính Giê-xu thay tâm linh hoàn toàn được trong trắng nay. Lòng vui  ca hát mãi khen ngợi  danh Ngài thôi. </vt:lpstr>
      <vt:lpstr>Ô vui mừng thay,  hãy hát lên! Chúc tán  Giê-xu luôn mỗi phút.</vt:lpstr>
      <vt:lpstr>Tình yêu Giê-xu quý báu thay. Lòng vui ca hát mãi khen ngợi danh Ngài thôi. </vt:lpstr>
      <vt:lpstr>2. Tội tôi Chúa đã thứ tha hết, tâm linh nay sạch trong, nhờ ơn Cứu Chúa dẫn dắt mỗi bước ta không nao. </vt:lpstr>
      <vt:lpstr>Chính hôm nay tôi dâng thân hồn phục sự danh Chúa luôn. Lòng vui ca hát mãi khen ngợi danh Ngài thôi. </vt:lpstr>
      <vt:lpstr>Ô vui mừng thay,  hãy hát lên! Chúc tán  Giê-xu luôn mỗi phút.</vt:lpstr>
      <vt:lpstr>Tình yêu Giê-xu quý báu thay. Lòng vui ca hát mãi khen ngợi danh Ngài thôi.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31</cp:revision>
  <dcterms:created xsi:type="dcterms:W3CDTF">2018-01-29T10:14:30Z</dcterms:created>
  <dcterms:modified xsi:type="dcterms:W3CDTF">2018-03-05T09:48:38Z</dcterms:modified>
</cp:coreProperties>
</file>