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70" r:id="rId4"/>
    <p:sldId id="269" r:id="rId5"/>
    <p:sldId id="271" r:id="rId6"/>
    <p:sldId id="268" r:id="rId7"/>
    <p:sldId id="272" r:id="rId8"/>
    <p:sldId id="267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ƠN CHÚA LÒNG GHI SÂU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Xin </a:t>
            </a:r>
            <a:r>
              <a:rPr lang="en-US" dirty="0" err="1" smtClean="0"/>
              <a:t>dâng</a:t>
            </a:r>
            <a:r>
              <a:rPr lang="en-US" dirty="0" smtClean="0"/>
              <a:t> Cha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err="1" smtClean="0"/>
              <a:t>ra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muôn </a:t>
            </a:r>
            <a:r>
              <a:rPr lang="en-US" dirty="0" err="1" smtClean="0"/>
              <a:t>loài</a:t>
            </a:r>
            <a:r>
              <a:rPr lang="en-US" dirty="0" smtClean="0"/>
              <a:t>,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err="1" smtClean="0"/>
              <a:t>tim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chân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err="1" smtClean="0"/>
              <a:t>Ngài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không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nhạt</a:t>
            </a:r>
            <a:r>
              <a:rPr lang="en-US" dirty="0" smtClean="0"/>
              <a:t> </a:t>
            </a:r>
            <a:r>
              <a:rPr lang="en-US" dirty="0" err="1" smtClean="0"/>
              <a:t>phai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Hân</a:t>
            </a:r>
            <a:r>
              <a:rPr lang="en-US" dirty="0" smtClean="0"/>
              <a:t> </a:t>
            </a:r>
            <a:r>
              <a:rPr lang="en-US" err="1" smtClean="0"/>
              <a:t>hoan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ca </a:t>
            </a:r>
            <a:r>
              <a:rPr lang="en-US" dirty="0" err="1" smtClean="0"/>
              <a:t>ngợi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trời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đã </a:t>
            </a:r>
            <a:r>
              <a:rPr lang="en-US" dirty="0" smtClean="0"/>
              <a:t>ban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muôn </a:t>
            </a:r>
            <a:r>
              <a:rPr lang="en-US" dirty="0" err="1" smtClean="0"/>
              <a:t>người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3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err="1" smtClean="0"/>
              <a:t>năn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về </a:t>
            </a:r>
            <a:r>
              <a:rPr lang="en-US" dirty="0" err="1" smtClean="0"/>
              <a:t>cùng</a:t>
            </a:r>
            <a:r>
              <a:rPr lang="en-US" dirty="0" smtClean="0"/>
              <a:t> Cha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tội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xưa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1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khiến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kẻ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,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kẻ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err="1" smtClean="0"/>
              <a:t>được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giàu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3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dìu</a:t>
            </a:r>
            <a:r>
              <a:rPr lang="en-US" dirty="0" smtClean="0"/>
              <a:t> qua </a:t>
            </a:r>
            <a:r>
              <a:rPr lang="en-US" dirty="0" err="1" smtClean="0"/>
              <a:t>sương</a:t>
            </a:r>
            <a:r>
              <a:rPr lang="en-US" dirty="0" smtClean="0"/>
              <a:t> </a:t>
            </a:r>
            <a:r>
              <a:rPr lang="en-US" dirty="0" err="1" smtClean="0"/>
              <a:t>mưa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9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err="1" smtClean="0"/>
              <a:t>chỗ</a:t>
            </a:r>
            <a:r>
              <a:rPr lang="en-US" smtClean="0"/>
              <a:t> </a:t>
            </a:r>
            <a:r>
              <a:rPr lang="en-US" smtClean="0"/>
              <a:t>những kẻ </a:t>
            </a:r>
            <a:br>
              <a:rPr lang="en-US" smtClean="0"/>
            </a:br>
            <a:r>
              <a:rPr lang="en-US" smtClean="0"/>
              <a:t>khốn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nương</a:t>
            </a:r>
            <a:r>
              <a:rPr lang="en-US" dirty="0" smtClean="0"/>
              <a:t> </a:t>
            </a:r>
            <a:r>
              <a:rPr lang="en-US" dirty="0" err="1" smtClean="0"/>
              <a:t>náu</a:t>
            </a:r>
            <a:r>
              <a:rPr lang="en-US" dirty="0" smtClean="0"/>
              <a:t>,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kẻ</a:t>
            </a:r>
            <a:r>
              <a:rPr lang="en-US" dirty="0" smtClean="0"/>
              <a:t> </a:t>
            </a:r>
            <a:r>
              <a:rPr lang="en-US" dirty="0" err="1" smtClean="0"/>
              <a:t>vỡ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4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an </a:t>
            </a:r>
            <a:r>
              <a:rPr lang="en-US" dirty="0" err="1" smtClean="0"/>
              <a:t>chẳng</a:t>
            </a:r>
            <a:r>
              <a:rPr lang="en-US" dirty="0" smtClean="0"/>
              <a:t> </a:t>
            </a:r>
            <a:r>
              <a:rPr lang="en-US" dirty="0" err="1" smtClean="0"/>
              <a:t>vương</a:t>
            </a:r>
            <a:r>
              <a:rPr lang="en-US" dirty="0" smtClean="0"/>
              <a:t> lo </a:t>
            </a:r>
            <a:r>
              <a:rPr lang="en-US" dirty="0" err="1" smtClean="0"/>
              <a:t>âu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Cha </a:t>
            </a:r>
            <a:r>
              <a:rPr lang="en-US" dirty="0" err="1" smtClean="0"/>
              <a:t>ơi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259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90</TotalTime>
  <Words>56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ƠN CHÚA LÒNG GHI SÂU</vt:lpstr>
      <vt:lpstr>Xin dâng Cha tạo ra  muôn loài, trái tim  chân thành ghi ơn Ngài.</vt:lpstr>
      <vt:lpstr>Ơn Ngài  không bao giờ nhạt phai dù tháng năm đổi thay. </vt:lpstr>
      <vt:lpstr>Hân hoan  ca ngợi Vua trên trời,  đã ban Giê-xu cho  muôn người.</vt:lpstr>
      <vt:lpstr>Muôn người ăn năn  về cùng Cha,  tội lỗi xưa được tha. </vt:lpstr>
      <vt:lpstr>Chúa khiến những kẻ yếu mạnh lên trong Chúa, những kẻ khó được  giàu ơn Chúa.</vt:lpstr>
      <vt:lpstr>Giê-xu yêu thương ngày đêm dìu qua sương mưa. </vt:lpstr>
      <vt:lpstr>Chính chỗ những kẻ  khốn cùng được nương náu, những kẻ vỡ lòng được yêu dấu.</vt:lpstr>
      <vt:lpstr>Trong tay Giê-xu bình an chẳng vương lo âu.  Cha ơi!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32</cp:revision>
  <dcterms:created xsi:type="dcterms:W3CDTF">2018-01-29T10:14:30Z</dcterms:created>
  <dcterms:modified xsi:type="dcterms:W3CDTF">2018-03-07T06:11:17Z</dcterms:modified>
</cp:coreProperties>
</file>