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8" r:id="rId2"/>
    <p:sldId id="266" r:id="rId3"/>
    <p:sldId id="267" r:id="rId4"/>
    <p:sldId id="273" r:id="rId5"/>
    <p:sldId id="268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21" autoAdjust="0"/>
  </p:normalViewPr>
  <p:slideViewPr>
    <p:cSldViewPr snapToGrid="0">
      <p:cViewPr>
        <p:scale>
          <a:sx n="50" d="100"/>
          <a:sy n="50" d="100"/>
        </p:scale>
        <p:origin x="-54" y="-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BƯỚC VỚI GIÊ-XU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smtClean="0"/>
              <a:t>qua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đếm </a:t>
            </a:r>
            <a:r>
              <a:rPr lang="en-US" dirty="0" err="1" smtClean="0"/>
              <a:t>phước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 ban</a:t>
            </a:r>
            <a:r>
              <a:rPr lang="en-US" smtClean="0"/>
              <a:t>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Trên </a:t>
            </a:r>
            <a:r>
              <a:rPr lang="en-US" dirty="0" err="1" smtClean="0"/>
              <a:t>đời</a:t>
            </a:r>
            <a:r>
              <a:rPr lang="en-US" dirty="0" smtClean="0"/>
              <a:t> con nay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tin </a:t>
            </a:r>
            <a:r>
              <a:rPr lang="en-US" dirty="0" err="1" smtClean="0"/>
              <a:t>dùng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Từ</a:t>
            </a:r>
            <a:r>
              <a:rPr lang="en-US" dirty="0" smtClean="0"/>
              <a:t> nay con </a:t>
            </a:r>
            <a:r>
              <a:rPr lang="en-US" dirty="0" err="1" smtClean="0"/>
              <a:t>hân</a:t>
            </a:r>
            <a:r>
              <a:rPr lang="en-US" dirty="0" smtClean="0"/>
              <a:t> </a:t>
            </a:r>
            <a:r>
              <a:rPr lang="en-US" err="1" smtClean="0"/>
              <a:t>hoan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nhìn </a:t>
            </a:r>
            <a:r>
              <a:rPr lang="en-US" dirty="0" err="1" smtClean="0"/>
              <a:t>Giê-xu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gương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sáng</a:t>
            </a:r>
            <a:r>
              <a:rPr lang="en-US" dirty="0" smtClean="0"/>
              <a:t> </a:t>
            </a:r>
            <a:r>
              <a:rPr lang="en-US" dirty="0" err="1" smtClean="0"/>
              <a:t>soi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3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phủ</a:t>
            </a:r>
            <a:r>
              <a:rPr lang="en-US" dirty="0" smtClean="0"/>
              <a:t> </a:t>
            </a:r>
            <a:r>
              <a:rPr lang="en-US" smtClean="0"/>
              <a:t>con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trong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8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Vâng</a:t>
            </a:r>
            <a:r>
              <a:rPr lang="en-US" dirty="0" smtClean="0"/>
              <a:t>, </a:t>
            </a:r>
            <a:r>
              <a:rPr lang="en-US" dirty="0" err="1" smtClean="0"/>
              <a:t>đời</a:t>
            </a:r>
            <a:r>
              <a:rPr lang="en-US" dirty="0" smtClean="0"/>
              <a:t> con </a:t>
            </a:r>
            <a:r>
              <a:rPr lang="en-US" err="1" smtClean="0"/>
              <a:t>đây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bước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smtClean="0"/>
              <a:t>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Yêu </a:t>
            </a:r>
            <a:r>
              <a:rPr lang="en-US" dirty="0" err="1" smtClean="0"/>
              <a:t>tội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err="1" smtClean="0"/>
              <a:t>Chúa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đã </a:t>
            </a:r>
            <a:r>
              <a:rPr lang="en-US" dirty="0" err="1" smtClean="0"/>
              <a:t>yêu</a:t>
            </a:r>
            <a:r>
              <a:rPr lang="en-US" dirty="0" smtClean="0"/>
              <a:t> con </a:t>
            </a:r>
            <a:r>
              <a:rPr lang="en-US" dirty="0" err="1" smtClean="0"/>
              <a:t>nhiều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040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dirty="0" smtClean="0"/>
              <a:t> </a:t>
            </a:r>
            <a:r>
              <a:rPr lang="en-US" dirty="0" err="1" smtClean="0"/>
              <a:t>đem</a:t>
            </a:r>
            <a:r>
              <a:rPr lang="en-US" dirty="0" smtClean="0"/>
              <a:t> tin </a:t>
            </a:r>
            <a:r>
              <a:rPr lang="en-US" dirty="0" err="1" smtClean="0"/>
              <a:t>vui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tha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ngủ</a:t>
            </a:r>
            <a:r>
              <a:rPr lang="en-US" dirty="0" smtClean="0"/>
              <a:t> </a:t>
            </a:r>
            <a:r>
              <a:rPr lang="en-US" dirty="0" err="1" smtClean="0"/>
              <a:t>mê</a:t>
            </a:r>
            <a:r>
              <a:rPr lang="en-US" dirty="0" smtClean="0"/>
              <a:t>.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dirty="0" smtClean="0"/>
              <a:t> ban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lòng</a:t>
            </a:r>
            <a:r>
              <a:rPr lang="en-US" dirty="0" smtClean="0"/>
              <a:t> con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nguyện</a:t>
            </a:r>
            <a:r>
              <a:rPr lang="en-US" dirty="0" smtClean="0"/>
              <a:t> </a:t>
            </a:r>
            <a:r>
              <a:rPr lang="en-US" dirty="0" err="1" smtClean="0"/>
              <a:t>hăng</a:t>
            </a:r>
            <a:r>
              <a:rPr lang="en-US" dirty="0" smtClean="0"/>
              <a:t> say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34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con </a:t>
            </a:r>
            <a:r>
              <a:rPr lang="en-US" dirty="0" err="1" smtClean="0"/>
              <a:t>vững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dirty="0" smtClean="0"/>
              <a:t> </a:t>
            </a:r>
            <a:r>
              <a:rPr lang="en-US" dirty="0" err="1" smtClean="0"/>
              <a:t>hoài</a:t>
            </a:r>
            <a:r>
              <a:rPr lang="en-US" dirty="0" smtClean="0"/>
              <a:t>.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 qua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tràn</a:t>
            </a:r>
            <a:r>
              <a:rPr lang="en-US" dirty="0" smtClean="0"/>
              <a:t> </a:t>
            </a:r>
            <a:r>
              <a:rPr lang="en-US" dirty="0" err="1" smtClean="0"/>
              <a:t>niềm</a:t>
            </a:r>
            <a:r>
              <a:rPr lang="en-US" dirty="0" smtClean="0"/>
              <a:t> tin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Vua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2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err="1" smtClean="0"/>
              <a:t>nhớ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ơn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smtClean="0"/>
              <a:t>ban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nguyện </a:t>
            </a:r>
            <a:r>
              <a:rPr lang="en-US" dirty="0" err="1" smtClean="0"/>
              <a:t>chẳng</a:t>
            </a:r>
            <a:r>
              <a:rPr lang="en-US" dirty="0" smtClean="0"/>
              <a:t> </a:t>
            </a:r>
            <a:r>
              <a:rPr lang="en-US" dirty="0" err="1" smtClean="0"/>
              <a:t>phai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25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err="1" smtClean="0"/>
              <a:t>Ngài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và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err="1" smtClean="0"/>
              <a:t>bước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đi </a:t>
            </a:r>
            <a:r>
              <a:rPr lang="en-US" dirty="0" err="1" smtClean="0"/>
              <a:t>khắp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sờn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8565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92</TotalTime>
  <Words>83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BƯỚC VỚI GIÊ-XU</vt:lpstr>
      <vt:lpstr>Bao thời gian qua  đếm phước Ngài ban.  Trên đời con nay Chúa luôn luôn tin dùng. </vt:lpstr>
      <vt:lpstr>Từ nay con hân hoan  nhìn Giê-xu như gương luôn sáng soi.</vt:lpstr>
      <vt:lpstr>Ngài là tình yêu thương hằng bao phủ con  trong cả cuộc đời. </vt:lpstr>
      <vt:lpstr>Vâng, đời con đây  bước với Giê-xu.  Yêu tội nhân như Chúa  đã yêu con nhiều. </vt:lpstr>
      <vt:lpstr>Cùng Giê-xu đem tin vui truyền cho tha nhân đang ngủ mê. Nhờ Giê-xu ban ơn lòng con xin nguyện hăng say bước đi. </vt:lpstr>
      <vt:lpstr>Dù bao gian khó con vững bước theo Giê-xu hoài. Ngày tháng qua lòng tràn niềm tin nơi Vua Giê-xu. </vt:lpstr>
      <vt:lpstr>Lòng luôn ghi nhớ  ơn Cứu Chúa ban  nguyện chẳng phai.</vt:lpstr>
      <vt:lpstr>Quyết tâm đến với Ngài  và cùng Chúa tiến bước  đi khắp nơi nào lòng không sờn.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33</cp:revision>
  <dcterms:created xsi:type="dcterms:W3CDTF">2018-01-29T10:14:30Z</dcterms:created>
  <dcterms:modified xsi:type="dcterms:W3CDTF">2018-03-07T06:12:39Z</dcterms:modified>
</cp:coreProperties>
</file>