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1" r:id="rId4"/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BIẾT NGÀI LÀ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vi-VN" dirty="0" smtClean="0"/>
              <a:t>An ninh vì biết Cha ban ơn lành chở che,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vi-VN" dirty="0" smtClean="0"/>
              <a:t>òng này luôn đợi trông vào quyền năng của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7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thấy luôn vững tâm khi ở trong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 smtClean="0"/>
              <a:t>2. Cha chữa </a:t>
            </a:r>
            <a:r>
              <a:rPr lang="vi-VN" smtClean="0"/>
              <a:t>lành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vết </a:t>
            </a:r>
            <a:r>
              <a:rPr lang="vi-VN" dirty="0" smtClean="0"/>
              <a:t>thương cho tôi được vững mạnh,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 smtClean="0"/>
              <a:t>Ngài gần bên nâng đỡ và cầm tay dắt đưa.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2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thấy luôn vững tâm khi ở trong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482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90</TotalTime>
  <Words>65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BIẾT NGÀI LÀ CHÚA</vt:lpstr>
      <vt:lpstr>1. An ninh vì biết Cha ban ơn lành chở che, </vt:lpstr>
      <vt:lpstr>Lòng này luôn đợi trông vào quyền năng của Cha. </vt:lpstr>
      <vt:lpstr>Tôi thấy luôn vững tâm khi ở trong Ngài. </vt:lpstr>
      <vt:lpstr>2. Cha chữa lành  vết thương cho tôi được vững mạnh, </vt:lpstr>
      <vt:lpstr>Ngài gần bên nâng đỡ và cầm tay dắt đưa. </vt:lpstr>
      <vt:lpstr>Tôi thấy luôn vững tâm khi ở trong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34</cp:revision>
  <dcterms:created xsi:type="dcterms:W3CDTF">2018-01-29T10:14:30Z</dcterms:created>
  <dcterms:modified xsi:type="dcterms:W3CDTF">2018-03-07T06:13:39Z</dcterms:modified>
</cp:coreProperties>
</file>