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9" r:id="rId4"/>
    <p:sldId id="268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>
        <p:scale>
          <a:sx n="33" d="100"/>
          <a:sy n="33" d="100"/>
        </p:scale>
        <p:origin x="624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GIÊ-HÔ-VA DI-RÊ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Giê-hô-va</a:t>
            </a:r>
            <a:r>
              <a:rPr lang="en-US" dirty="0" smtClean="0"/>
              <a:t> Di-</a:t>
            </a:r>
            <a:r>
              <a:rPr lang="en-US" dirty="0" err="1" smtClean="0"/>
              <a:t>rê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Đấng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ân</a:t>
            </a:r>
            <a:r>
              <a:rPr lang="en-US" dirty="0" smtClean="0"/>
              <a:t> </a:t>
            </a:r>
            <a:r>
              <a:rPr lang="en-US" dirty="0" err="1" smtClean="0"/>
              <a:t>thiêng</a:t>
            </a:r>
            <a:r>
              <a:rPr lang="en-US" dirty="0" smtClean="0"/>
              <a:t> </a:t>
            </a:r>
            <a:r>
              <a:rPr lang="en-US" dirty="0" err="1" smtClean="0"/>
              <a:t>liêng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Giê-hô-va</a:t>
            </a:r>
            <a:r>
              <a:rPr lang="en-US" dirty="0" smtClean="0"/>
              <a:t> Di-</a:t>
            </a:r>
            <a:r>
              <a:rPr lang="en-US" dirty="0" err="1" smtClean="0"/>
              <a:t>rê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Đấng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err="1" smtClean="0"/>
              <a:t>cấp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phước </a:t>
            </a:r>
            <a:r>
              <a:rPr lang="en-US" dirty="0" err="1" smtClean="0"/>
              <a:t>ân</a:t>
            </a:r>
            <a:r>
              <a:rPr lang="en-US" dirty="0" smtClean="0"/>
              <a:t> </a:t>
            </a:r>
            <a:r>
              <a:rPr lang="en-US" dirty="0" err="1" smtClean="0"/>
              <a:t>thiêng</a:t>
            </a:r>
            <a:r>
              <a:rPr lang="en-US" dirty="0" smtClean="0"/>
              <a:t> </a:t>
            </a:r>
            <a:r>
              <a:rPr lang="en-US" dirty="0" err="1" smtClean="0"/>
              <a:t>liêng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4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Đấng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,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Cha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1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 </a:t>
            </a:r>
            <a:r>
              <a:rPr lang="en-US" dirty="0" err="1" smtClean="0"/>
              <a:t>luôn</a:t>
            </a:r>
            <a:r>
              <a:rPr lang="en-US" dirty="0" smtClean="0"/>
              <a:t> ban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sứ</a:t>
            </a:r>
            <a:r>
              <a:rPr lang="en-US" dirty="0" smtClean="0"/>
              <a:t> ở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Giê-hô-va </a:t>
            </a:r>
            <a:r>
              <a:rPr lang="en-US" dirty="0" smtClean="0"/>
              <a:t>Di-</a:t>
            </a:r>
            <a:r>
              <a:rPr lang="en-US" dirty="0" err="1" smtClean="0"/>
              <a:t>rê</a:t>
            </a:r>
            <a:r>
              <a:rPr lang="en-US" dirty="0" smtClean="0"/>
              <a:t> lo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smtClean="0"/>
              <a:t>. </a:t>
            </a:r>
            <a:r>
              <a:rPr lang="en-US" smtClean="0"/>
              <a:t>Giê-hô-va </a:t>
            </a:r>
            <a:r>
              <a:rPr lang="en-US" dirty="0" smtClean="0"/>
              <a:t>Di- </a:t>
            </a:r>
            <a:r>
              <a:rPr lang="en-US" dirty="0" err="1" smtClean="0"/>
              <a:t>rê</a:t>
            </a:r>
            <a:r>
              <a:rPr lang="en-US" dirty="0" smtClean="0"/>
              <a:t> lo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969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92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GIÊ-HÔ-VA DI-RÊ</vt:lpstr>
      <vt:lpstr>Giê-hô-va Di-rê!  Đấng hằng chu cấp phước ân thiêng liêng Ngài đầy dư cho tôi, cho tôi. </vt:lpstr>
      <vt:lpstr>Giê-hô-va Di-rê!  Đấng hằng chu cấp  phước ân thiêng liêng Ngài đầy dư. </vt:lpstr>
      <vt:lpstr>Chính Chúa Đấng đáp ứng nhu cầu của tôi, tùy thuộc vào nguồn ơn phước của Cha hiển vinh. </vt:lpstr>
      <vt:lpstr>Cha luôn ban thiên sứ ở bên tôi mỗi ngày.  Giê-hô-va Di-rê lo liệu thay cho tôi, cho tôi. Giê-hô-va Di- rê lo liệu thay.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35</cp:revision>
  <dcterms:created xsi:type="dcterms:W3CDTF">2018-01-29T10:14:30Z</dcterms:created>
  <dcterms:modified xsi:type="dcterms:W3CDTF">2018-03-08T07:06:39Z</dcterms:modified>
</cp:coreProperties>
</file>