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70" r:id="rId5"/>
    <p:sldId id="271" r:id="rId6"/>
    <p:sldId id="267" r:id="rId7"/>
    <p:sldId id="272" r:id="rId8"/>
    <p:sldId id="276" r:id="rId9"/>
    <p:sldId id="277" r:id="rId10"/>
    <p:sldId id="268" r:id="rId11"/>
    <p:sldId id="275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ĐƯỜNG ĐI CÓ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3.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chông</a:t>
            </a:r>
            <a:r>
              <a:rPr lang="en-US" dirty="0" smtClean="0"/>
              <a:t> </a:t>
            </a:r>
            <a:r>
              <a:rPr lang="en-US" dirty="0" err="1" smtClean="0"/>
              <a:t>gai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trũng</a:t>
            </a:r>
            <a:r>
              <a:rPr lang="en-US" dirty="0" smtClean="0"/>
              <a:t> </a:t>
            </a:r>
            <a:r>
              <a:rPr lang="en-US" dirty="0" err="1" smtClean="0"/>
              <a:t>chông</a:t>
            </a:r>
            <a:r>
              <a:rPr lang="en-US" dirty="0" smtClean="0"/>
              <a:t> </a:t>
            </a:r>
            <a:r>
              <a:rPr lang="en-US" dirty="0" err="1" smtClean="0"/>
              <a:t>gai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lành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giúp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smtClean="0"/>
              <a:t>qua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khó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err="1" smtClean="0"/>
              <a:t>cứ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vững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 dirty="0" err="1" smtClean="0"/>
              <a:t>gót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thêm </a:t>
            </a:r>
            <a:r>
              <a:rPr lang="en-US" dirty="0" err="1" smtClean="0"/>
              <a:t>đức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gai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dường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err="1" smtClean="0"/>
              <a:t>đường</a:t>
            </a:r>
            <a:r>
              <a:rPr lang="en-US" smtClean="0"/>
              <a:t> </a:t>
            </a:r>
            <a:r>
              <a:rPr lang="en-US" smtClean="0"/>
              <a:t>qua</a:t>
            </a:r>
            <a:br>
              <a:rPr lang="en-US" smtClean="0"/>
            </a:br>
            <a:r>
              <a:rPr lang="en-US" smtClean="0"/>
              <a:t>khó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err="1" smtClean="0"/>
              <a:t>cứ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vững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 dirty="0" err="1" smtClean="0"/>
              <a:t>gót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thêm </a:t>
            </a:r>
            <a:r>
              <a:rPr lang="en-US" dirty="0" err="1" smtClean="0"/>
              <a:t>đức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lôi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lốc</a:t>
            </a:r>
            <a:r>
              <a:rPr lang="en-US" dirty="0" smtClean="0"/>
              <a:t> </a:t>
            </a:r>
            <a:r>
              <a:rPr lang="en-US" dirty="0" err="1" smtClean="0"/>
              <a:t>hão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phiếm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qua.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xót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dìu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chốn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dắt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err="1" smtClean="0"/>
              <a:t>cứ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vững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 dirty="0" err="1" smtClean="0"/>
              <a:t>gót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thêm </a:t>
            </a:r>
            <a:r>
              <a:rPr lang="en-US" dirty="0" err="1" smtClean="0"/>
              <a:t>đức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36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162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ĐƯỜNG ĐI CÓ CHÚA</vt:lpstr>
      <vt:lpstr>1. Đường tôi đi lắm khi nhiều gai góc phủ đầy và khó khăn dường như cuốn chân tôi. </vt:lpstr>
      <vt:lpstr>Nguyện cầu nơi Giê-xu liền nghe tiếng đáp lời, Chúa soi đường qua khó khăn trong đời. </vt:lpstr>
      <vt:lpstr>Nương theo Ngài cứ  vững bước tiến tới.  Theo gót Ngài cứ vững bước tiến tới. </vt:lpstr>
      <vt:lpstr>Nhờ Thiên Chúa giúp sức tôi tin cậy hoàn toàn. Thêm năng lực,  thêm đức tin theo Ngài. </vt:lpstr>
      <vt:lpstr>2. Trần gian lôi cuốn tôi vào cơn lốc hão huyền đưa đẩy tôi vào phù phiếm chóng qua. </vt:lpstr>
      <vt:lpstr>Ngài còn thương xót tôi, dìu xa chốn thế trần,  dắt đưa vào nơi thỏa vui muôn đời. </vt:lpstr>
      <vt:lpstr>Nương theo Ngài cứ  vững bước tiến tới.  Theo gót Ngài cứ vững bước tiến tới. </vt:lpstr>
      <vt:lpstr>Nhờ Thiên Chúa giúp sức tôi tin cậy hoàn toàn. Thêm năng lực,  thêm đức tin theo Ngài. </vt:lpstr>
      <vt:lpstr>3. Đường chông gai Chúa đi hầu soi lối tỏ tường, Ngài dẫn đưa vượt qua trũng chông gai. </vt:lpstr>
      <vt:lpstr>Ngài đặt tay Thánh lên đầu tôi chúc phước lành,  giúp tôi vượt qua  khó khăn trong đời. </vt:lpstr>
      <vt:lpstr>Nương theo Ngài cứ  vững bước tiến tới.  Theo gót Ngài cứ vững bước tiến tới. </vt:lpstr>
      <vt:lpstr>Nhờ Thiên Chúa giúp sức tôi tin cậy hoàn toàn. Thêm năng lực,  thêm đức tin theo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36</cp:revision>
  <dcterms:created xsi:type="dcterms:W3CDTF">2018-01-29T10:14:30Z</dcterms:created>
  <dcterms:modified xsi:type="dcterms:W3CDTF">2018-03-08T07:08:21Z</dcterms:modified>
</cp:coreProperties>
</file>