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6" r:id="rId9"/>
    <p:sldId id="272" r:id="rId10"/>
    <p:sldId id="275" r:id="rId11"/>
    <p:sldId id="273" r:id="rId12"/>
    <p:sldId id="27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ĐỨNG BÊN 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ta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đớn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, </a:t>
            </a:r>
            <a:r>
              <a:rPr lang="en-US" dirty="0" err="1" smtClean="0"/>
              <a:t>ngập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khiếp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náu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3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ơi</a:t>
            </a:r>
            <a:r>
              <a:rPr lang="en-US" dirty="0" smtClean="0"/>
              <a:t> </a:t>
            </a:r>
            <a:r>
              <a:rPr lang="en-US" dirty="0" err="1" smtClean="0"/>
              <a:t>đừng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an </a:t>
            </a:r>
            <a:r>
              <a:rPr lang="en-US" dirty="0" err="1" smtClean="0"/>
              <a:t>bình</a:t>
            </a:r>
            <a:r>
              <a:rPr lang="en-US" dirty="0" smtClean="0"/>
              <a:t>, ở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ta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 </a:t>
            </a:r>
            <a:r>
              <a:rPr lang="en-US" err="1" smtClean="0"/>
              <a:t>lòng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quyết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sờn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trước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khốn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an </a:t>
            </a:r>
            <a:r>
              <a:rPr lang="en-US" dirty="0" err="1" smtClean="0"/>
              <a:t>khương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7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err="1" smtClean="0"/>
              <a:t>nơi</a:t>
            </a:r>
            <a:r>
              <a:rPr lang="en-US" smtClean="0"/>
              <a:t> </a:t>
            </a:r>
            <a:r>
              <a:rPr lang="en-US" smtClean="0"/>
              <a:t>phước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,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tăm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Đàng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ta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 </a:t>
            </a:r>
            <a:r>
              <a:rPr lang="en-US" dirty="0" err="1" smtClean="0"/>
              <a:t>loi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dìu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lối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Kìa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ta </a:t>
            </a:r>
            <a:r>
              <a:rPr lang="en-US" dirty="0" err="1" smtClean="0"/>
              <a:t>hoài</a:t>
            </a:r>
            <a:r>
              <a:rPr lang="en-US" dirty="0" smtClean="0"/>
              <a:t>,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6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Cõi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dời</a:t>
            </a:r>
            <a:r>
              <a:rPr lang="en-US" dirty="0" smtClean="0"/>
              <a:t>,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8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lìa</a:t>
            </a:r>
            <a:r>
              <a:rPr lang="en-US" dirty="0" smtClean="0"/>
              <a:t>,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chia.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2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2.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quạnh</a:t>
            </a:r>
            <a:r>
              <a:rPr lang="en-US" dirty="0" smtClean="0"/>
              <a:t> </a:t>
            </a:r>
            <a:r>
              <a:rPr lang="en-US" dirty="0" err="1" smtClean="0"/>
              <a:t>hiu</a:t>
            </a:r>
            <a:r>
              <a:rPr lang="en-US" dirty="0" smtClean="0"/>
              <a:t> </a:t>
            </a:r>
            <a:r>
              <a:rPr lang="en-US" dirty="0" err="1" smtClean="0"/>
              <a:t>buồn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 </a:t>
            </a:r>
            <a:r>
              <a:rPr lang="en-US" dirty="0" err="1" smtClean="0"/>
              <a:t>loi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sợ</a:t>
            </a:r>
            <a:r>
              <a:rPr lang="en-US" dirty="0" smtClean="0"/>
              <a:t> </a:t>
            </a:r>
            <a:r>
              <a:rPr lang="en-US" dirty="0" err="1" smtClean="0"/>
              <a:t>hãi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tăm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5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err="1" smtClean="0"/>
              <a:t>chính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</a:t>
            </a:r>
            <a:r>
              <a:rPr lang="en-US" dirty="0" smtClean="0"/>
              <a:t>, ở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err="1" smtClean="0"/>
              <a:t>cạnh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</a:t>
            </a: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phỉ</a:t>
            </a:r>
            <a:r>
              <a:rPr lang="en-US" dirty="0" smtClean="0"/>
              <a:t> </a:t>
            </a:r>
            <a:r>
              <a:rPr lang="en-US" dirty="0" err="1" smtClean="0"/>
              <a:t>phu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0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nỗi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phiền</a:t>
            </a:r>
            <a:r>
              <a:rPr lang="en-US" dirty="0" smtClean="0"/>
              <a:t>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nỗi</a:t>
            </a:r>
            <a:r>
              <a:rPr lang="en-US" dirty="0" smtClean="0"/>
              <a:t> lo </a:t>
            </a:r>
            <a:r>
              <a:rPr lang="en-US" dirty="0" err="1" smtClean="0"/>
              <a:t>phiền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9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sẽ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r>
              <a:rPr lang="en-US" dirty="0" smtClean="0"/>
              <a:t> </a:t>
            </a:r>
            <a:r>
              <a:rPr lang="en-US" err="1" smtClean="0"/>
              <a:t>mờ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vấn </a:t>
            </a:r>
            <a:r>
              <a:rPr lang="en-US" dirty="0" err="1" smtClean="0"/>
              <a:t>vương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18093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94</TotalTime>
  <Words>171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CHÚA ĐỨNG BÊN TA</vt:lpstr>
      <vt:lpstr>1. Đời ta ngày đêm nào lẻ loi, được Chúa dìu bước trong mọi lối.</vt:lpstr>
      <vt:lpstr>Kìa Chúa hằng đứng với ta hoài, trước quân thù tâm thần vững thay. </vt:lpstr>
      <vt:lpstr>Cõi trần thế cuộc sống thay dời, Chúa từ ái còn đến đời đời.</vt:lpstr>
      <vt:lpstr>Dù bao tình thương đã xa lìa, Chúa tôi ngày đêm nào cách chia. </vt:lpstr>
      <vt:lpstr>2. Còn đâu quạnh hiu buồn lẻ loi, còn đâu sợ hãi đêm tăm tối.</vt:lpstr>
      <vt:lpstr>Vì có bạn thiết chính  Giê-xu, ở bên cạnh  vui mừng phỉ phu. </vt:lpstr>
      <vt:lpstr>Chúa hằng rõ mọi nỗi ưu phiền, hãy trao phó mọi nỗi lo phiền.</vt:lpstr>
      <vt:lpstr>Cùng Chúa ngày đêm bước chung đường,  sẽ không còn mây mờ  vấn vương. </vt:lpstr>
      <vt:lpstr>3. Nhiều khi đời ta gặp đớn đau, ngập bóng kinh khiếp không nơi náu.</vt:lpstr>
      <vt:lpstr>Bạn ơi đừng quên Chúa an bình, ở bên cạnh ta đời hiển vinh. </vt:lpstr>
      <vt:lpstr>Giữa sự chết lòng  quyết không sờn,  trước nguy khốn hằng thấy an khương.</vt:lpstr>
      <vt:lpstr>Ngài đưa vào nơi phước muôn đời, tối tăm thành Thiên Đàng sáng tươi.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37</cp:revision>
  <dcterms:created xsi:type="dcterms:W3CDTF">2018-01-29T10:14:30Z</dcterms:created>
  <dcterms:modified xsi:type="dcterms:W3CDTF">2018-03-08T07:09:42Z</dcterms:modified>
</cp:coreProperties>
</file>