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TÂM HỒN BÌNH 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sông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trôi</a:t>
            </a:r>
            <a:r>
              <a:rPr lang="en-US" dirty="0" smtClean="0"/>
              <a:t> </a:t>
            </a:r>
            <a:r>
              <a:rPr lang="en-US" dirty="0" err="1" smtClean="0"/>
              <a:t>êm</a:t>
            </a:r>
            <a:r>
              <a:rPr lang="en-US" dirty="0" smtClean="0"/>
              <a:t> </a:t>
            </a:r>
            <a:r>
              <a:rPr lang="en-US" dirty="0" err="1" smtClean="0"/>
              <a:t>đềm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khốn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Lòng</a:t>
            </a:r>
            <a:r>
              <a:rPr lang="en-US" dirty="0" smtClean="0"/>
              <a:t> tri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Cha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, </a:t>
            </a:r>
            <a:r>
              <a:rPr lang="en-US" dirty="0" err="1" smtClean="0"/>
              <a:t>lúc</a:t>
            </a:r>
            <a:r>
              <a:rPr lang="en-US" dirty="0" smtClean="0"/>
              <a:t> an </a:t>
            </a:r>
            <a:r>
              <a:rPr lang="en-US" dirty="0" err="1" smtClean="0"/>
              <a:t>vui</a:t>
            </a:r>
            <a:r>
              <a:rPr lang="en-US" dirty="0" smtClean="0"/>
              <a:t> hay </a:t>
            </a:r>
            <a:r>
              <a:rPr lang="en-US" dirty="0" err="1" smtClean="0"/>
              <a:t>trong</a:t>
            </a:r>
            <a:r>
              <a:rPr lang="en-US" dirty="0" smtClean="0"/>
              <a:t> lo </a:t>
            </a:r>
            <a:r>
              <a:rPr lang="en-US" dirty="0" err="1" smtClean="0"/>
              <a:t>buồn</a:t>
            </a:r>
            <a:r>
              <a:rPr lang="en-US" dirty="0" smtClean="0"/>
              <a:t>. </a:t>
            </a:r>
            <a:r>
              <a:rPr lang="en-US" dirty="0" err="1" smtClean="0"/>
              <a:t>Dịu</a:t>
            </a:r>
            <a:r>
              <a:rPr lang="en-US" dirty="0" smtClean="0"/>
              <a:t> </a:t>
            </a:r>
            <a:r>
              <a:rPr lang="en-US" dirty="0" err="1" smtClean="0"/>
              <a:t>êm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tai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hứa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ban </a:t>
            </a:r>
            <a:r>
              <a:rPr lang="en-US" dirty="0" err="1" smtClean="0"/>
              <a:t>bình</a:t>
            </a:r>
            <a:r>
              <a:rPr lang="en-US" dirty="0" smtClean="0"/>
              <a:t>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Sự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07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97</TotalTime>
  <Words>125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TÂM HỒN BÌNH AN</vt:lpstr>
      <vt:lpstr>1. Sự bình an trong danh Giê xu, giống như sông xanh trôi êm đềm.  Sự bình an trong danh  Giê xu trong hồn tôi. </vt:lpstr>
      <vt:lpstr>Sống trong ơn yêu thương dẫn dắt, của Chúa tôi luôn luôn mỗi ngày.  Sự bình an trong danh Giê-xu trong tâm hồn. </vt:lpstr>
      <vt:lpstr>2. Vượt qua bao gian nguy khốn khó, những đổi thay ưu tư trong đời. Ngài luôn đi bên tôi mỗi bước đưa đường tôi. </vt:lpstr>
      <vt:lpstr>Sống trong ơn yêu thương dẫn dắt, của Chúa tôi luôn luôn mỗi ngày.  Sự bình an trong danh Giê-xu trong tâm hồn. </vt:lpstr>
      <vt:lpstr>3. Lòng tri ân dâng Cha chí thánh, lúc an vui hay trong lo buồn. Dịu êm bên tai câu Chúa hứa,  ban bình an. </vt:lpstr>
      <vt:lpstr>Sống trong ơn yêu thương dẫn dắt, của Chúa tôi luôn luôn mỗi ngày.  Sự bình an trong danh Giê-xu trong tâm hồn.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39</cp:revision>
  <dcterms:created xsi:type="dcterms:W3CDTF">2018-01-29T10:14:30Z</dcterms:created>
  <dcterms:modified xsi:type="dcterms:W3CDTF">2018-03-08T07:12:44Z</dcterms:modified>
</cp:coreProperties>
</file>