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ĐẤNG CỨU CHUỘC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;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con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,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;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thiêng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mến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ơi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con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Cha,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err="1" smtClean="0"/>
              <a:t>thương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dirty="0" err="1" smtClean="0"/>
              <a:t>đời</a:t>
            </a:r>
            <a:r>
              <a:rPr lang="en-US" dirty="0" smtClean="0"/>
              <a:t> con.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trông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con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Cha </a:t>
            </a:r>
            <a:r>
              <a:rPr lang="en-US" dirty="0" err="1" smtClean="0"/>
              <a:t>yêu</a:t>
            </a:r>
            <a:r>
              <a:rPr lang="en-US" dirty="0" smtClean="0"/>
              <a:t>, </a:t>
            </a:r>
            <a:r>
              <a:rPr lang="en-US" dirty="0" err="1" smtClean="0"/>
              <a:t>Đấng</a:t>
            </a:r>
            <a:r>
              <a:rPr lang="en-US" dirty="0" smtClean="0"/>
              <a:t> </a:t>
            </a:r>
            <a:r>
              <a:rPr lang="en-US" dirty="0" err="1" smtClean="0"/>
              <a:t>chở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con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qua.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1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chuộc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con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tin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7436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khốn</a:t>
            </a:r>
            <a:r>
              <a:rPr lang="en-US" dirty="0" smtClean="0"/>
              <a:t> </a:t>
            </a:r>
            <a:r>
              <a:rPr lang="en-US" dirty="0" err="1" smtClean="0"/>
              <a:t>đớn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con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an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8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mến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ơi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con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Cha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bóng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8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2.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con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,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;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thiêng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3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Chúa</a:t>
            </a:r>
            <a:r>
              <a:rPr lang="en-US" dirty="0" smtClean="0"/>
              <a:t> ban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hy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rung </a:t>
            </a:r>
            <a:r>
              <a:rPr lang="en-US" dirty="0" err="1" smtClean="0"/>
              <a:t>cảm</a:t>
            </a:r>
            <a:r>
              <a:rPr lang="en-US" dirty="0" smtClean="0"/>
              <a:t>;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ôi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 dirty="0" err="1" smtClean="0"/>
              <a:t>kêu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4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Nguyện</a:t>
            </a:r>
            <a:r>
              <a:rPr lang="en-US" dirty="0" smtClean="0"/>
              <a:t> tin ở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cậy </a:t>
            </a:r>
            <a:r>
              <a:rPr lang="en-US" dirty="0" err="1" smtClean="0"/>
              <a:t>trông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nếm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trời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798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99</TotalTime>
  <Words>161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ĐẤNG CỨU CHUỘC TÔI</vt:lpstr>
      <vt:lpstr>1. Chúa mến yêu ơi nghe lời con dâng lên Cha, bóng che yêu thương  cho đời con. </vt:lpstr>
      <vt:lpstr>Hướng tâm trông mong con dựa nương nơi Cha yêu, Đấng chở che con bao ngày qua. </vt:lpstr>
      <vt:lpstr>Được tha thứ sống vui vì ơn cứu chuộc, lòng con mãi vững tin đến Ngài. </vt:lpstr>
      <vt:lpstr>Hồi nguy khốn đớn đau Ngài cứu giúp con.  Con luôn được an bình nơi Chúa mãi. </vt:lpstr>
      <vt:lpstr>Chúa mến yêu ơi nghe lời con dâng lên Cha,  bóng che yêu thương cho đời con. </vt:lpstr>
      <vt:lpstr>2. Chúa nơi con nương dựa thật an ninh, vui thỏa; Chúa bổ sức thiêng cho đời con. </vt:lpstr>
      <vt:lpstr>Chúa ban cho hy vọng, làm hồn linh rung cảm; Chúa ôi,  con kêu xin Ngài thôi. </vt:lpstr>
      <vt:lpstr>Nguyện tin ở Chúa tôi,  cậy trông chỉ Ngài, từ khi nếm biết ơn phước trời. </vt:lpstr>
      <vt:lpstr>Nguồn cứu giúp của con là Chúa chí nhân; Tâm linh này xin nhờ ơn Cứu Chúa. </vt:lpstr>
      <vt:lpstr>Chúa nơi con nương dựa thật an ninh, vui thỏa; Chúa bổ sức thiêng cho đời con.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39</cp:revision>
  <dcterms:created xsi:type="dcterms:W3CDTF">2018-01-29T10:14:30Z</dcterms:created>
  <dcterms:modified xsi:type="dcterms:W3CDTF">2018-03-08T07:13:55Z</dcterms:modified>
</cp:coreProperties>
</file>