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LUÔN TUYỆT VỜI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con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con </a:t>
            </a:r>
            <a:r>
              <a:rPr lang="en-US" dirty="0" err="1" smtClean="0"/>
              <a:t>ngã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 </a:t>
            </a:r>
            <a:r>
              <a:rPr lang="en-US" dirty="0" err="1" smtClean="0"/>
              <a:t>ngọt</a:t>
            </a:r>
            <a:r>
              <a:rPr lang="en-US" dirty="0" smtClean="0"/>
              <a:t> </a:t>
            </a:r>
            <a:r>
              <a:rPr lang="en-US" dirty="0" err="1" smtClean="0"/>
              <a:t>ngào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err="1" smtClean="0"/>
              <a:t>mới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hồn </a:t>
            </a:r>
            <a:r>
              <a:rPr lang="en-US" dirty="0" smtClean="0"/>
              <a:t>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ban.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tụng</a:t>
            </a:r>
            <a:r>
              <a:rPr lang="en-US" dirty="0" smtClean="0"/>
              <a:t> ca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khổ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trọn </a:t>
            </a:r>
            <a:r>
              <a:rPr lang="en-US" dirty="0" err="1" smtClean="0"/>
              <a:t>đời</a:t>
            </a:r>
            <a:r>
              <a:rPr lang="en-US" dirty="0" smtClean="0"/>
              <a:t> con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7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Giê-xu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con. </a:t>
            </a:r>
            <a:r>
              <a:rPr lang="en-US" dirty="0" err="1" smtClean="0"/>
              <a:t>Giê-xu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mời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con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0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Ôi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miệng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tụng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 </a:t>
            </a:r>
            <a:r>
              <a:rPr lang="en-US" dirty="0" err="1" smtClean="0"/>
              <a:t>ngọt</a:t>
            </a:r>
            <a:r>
              <a:rPr lang="en-US" dirty="0" smtClean="0"/>
              <a:t> </a:t>
            </a:r>
            <a:r>
              <a:rPr lang="en-US" dirty="0" err="1" smtClean="0"/>
              <a:t>ngào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952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95</TotalTime>
  <Words>101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CHÚA LUÔN TUYỆT VỜI</vt:lpstr>
      <vt:lpstr>1. Giê-xu, là Cứu Chúa vang danh trần gian.  Giê-xu, Ngài luôn lắng tiếng nghe con cầu xin. </vt:lpstr>
      <vt:lpstr>Chính Giê-xu hằng cứu giúp những khi con ngã lòng, Chúa luôn tuyệt vời ngọt ngào tươi mới  hồn con. </vt:lpstr>
      <vt:lpstr>2. Giê-xu, sao kể hết yêu thương Ngài ban. Giê-xu, tụng ca danh Chúa  muôn thu chẳng phai. </vt:lpstr>
      <vt:lpstr>Bởi vì Ngài chịu chết thế cứu tôi xa khổ hình,  Chúa luôn tuyệt vời,  trọn đời con sống bình an. </vt:lpstr>
      <vt:lpstr>3. Giê-xu, xin hãy đến mau trong đời con. Giê-xu,  mời Ngài hãy đến con đang chờ mong! </vt:lpstr>
      <vt:lpstr>Ôi Giê-xu miệng con sẽ hát muôn câu chúc tụng, Chúa luôn tuyệt vời ngọt ngào tươi mới hồn con.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40</cp:revision>
  <dcterms:created xsi:type="dcterms:W3CDTF">2018-01-29T10:14:30Z</dcterms:created>
  <dcterms:modified xsi:type="dcterms:W3CDTF">2018-03-08T07:15:00Z</dcterms:modified>
</cp:coreProperties>
</file>