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3" r:id="rId4"/>
    <p:sldId id="267" r:id="rId5"/>
    <p:sldId id="271" r:id="rId6"/>
    <p:sldId id="268" r:id="rId7"/>
    <p:sldId id="272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THỎA VUI TRONG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dirty="0" err="1" smtClean="0"/>
              <a:t>kéo</a:t>
            </a:r>
            <a:r>
              <a:rPr lang="en-US" dirty="0" smtClean="0"/>
              <a:t>!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Cha.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5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bến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chan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Con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err="1" smtClean="0"/>
              <a:t>thỏa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 err="1" smtClean="0"/>
              <a:t>Ngài</a:t>
            </a:r>
            <a:r>
              <a:rPr lang="en-US" dirty="0" smtClean="0"/>
              <a:t>, con </a:t>
            </a:r>
            <a:r>
              <a:rPr lang="en-US" err="1" smtClean="0"/>
              <a:t>luôn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err="1" smtClean="0"/>
              <a:t>thỏa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 err="1" smtClean="0"/>
              <a:t>Ngài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ngập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Giê-xu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rất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Ai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Giê-xu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rất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Vâng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con </a:t>
            </a:r>
            <a:r>
              <a:rPr lang="en-US" dirty="0" err="1" smtClean="0"/>
              <a:t>hằng</a:t>
            </a:r>
            <a:r>
              <a:rPr lang="en-US" dirty="0" smtClean="0"/>
              <a:t> ca </a:t>
            </a:r>
            <a:r>
              <a:rPr lang="en-US" dirty="0" err="1" smtClean="0"/>
              <a:t>tụng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904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96</TotalTime>
  <Words>73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THỎA VUI TRONG CHÚA</vt:lpstr>
      <vt:lpstr>Cầu xin Thiên Chúa  hãy kéo! Lòng này chạy đến cùng Chúa Cha.</vt:lpstr>
      <vt:lpstr>Cầu xin Thiên Chúa kéo gần hơn và cầm giữ con. </vt:lpstr>
      <vt:lpstr>Nguyện xin Thiên Chúa dẫn dắt lòng này về đến nhà Chúa Cha.</vt:lpstr>
      <vt:lpstr>Tìm về tại bến bình yên được tình yêu Chúa  chan hòa mỗi lòng. </vt:lpstr>
      <vt:lpstr>Con luôn vui thỏa  trong Ngài, con luôn  vui thỏa trong Ngài,</vt:lpstr>
      <vt:lpstr>Con luôn vui thỏa  trong Ngài,  ngập tràn thỏa vui! </vt:lpstr>
      <vt:lpstr>Ai yêu thương Giê-xu  rất phước hạnh.  Ai yêu thương Giê-xu  rất phước hạnh.</vt:lpstr>
      <vt:lpstr>Vâng, yêu thương Giê-xu rất phước hạnh. Ngài là Chúa con hằng ca tụng!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41</cp:revision>
  <dcterms:created xsi:type="dcterms:W3CDTF">2018-01-29T10:14:30Z</dcterms:created>
  <dcterms:modified xsi:type="dcterms:W3CDTF">2018-03-08T07:16:09Z</dcterms:modified>
</cp:coreProperties>
</file>