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8" r:id="rId2"/>
    <p:sldId id="266" r:id="rId3"/>
    <p:sldId id="267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7" d="100"/>
          <a:sy n="47" d="100"/>
        </p:scale>
        <p:origin x="4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TẠ ƠN CHÚA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Con tạ ơn Chúa vì Ngài vẫn yêu thương con.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Con </a:t>
            </a:r>
            <a:r>
              <a:rPr lang="en-US" smtClean="0"/>
              <a:t>tạ ơn Chúa vì Ngài hằng chăm sóc con.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Con tạ ơn Chúa vì được làm con của Ngài và sống trong Ngài cuộc đời con luôn thỏa vui.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4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Cho dù năm tháng cuộc đời vẫn đang trôi qua.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Cho </a:t>
            </a:r>
            <a:r>
              <a:rPr lang="en-US" smtClean="0"/>
              <a:t>dù giông tố dòng đời đang vây phủ con. </a:t>
            </a:r>
          </a:p>
        </p:txBody>
      </p:sp>
    </p:spTree>
    <p:extLst>
      <p:ext uri="{BB962C8B-B14F-4D97-AF65-F5344CB8AC3E}">
        <p14:creationId xmlns:p14="http://schemas.microsoft.com/office/powerpoint/2010/main" val="3265551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Nhưng lòng con biết rằng Ngài yêu con đến </a:t>
            </a:r>
            <a:r>
              <a:rPr lang="en-US" smtClean="0"/>
              <a:t>cùng, trên </a:t>
            </a:r>
            <a:r>
              <a:rPr lang="en-US" smtClean="0"/>
              <a:t>mỗi bước đường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tay </a:t>
            </a:r>
            <a:r>
              <a:rPr lang="en-US" smtClean="0"/>
              <a:t>Ngài dắt dìu con đi.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3896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97</TotalTime>
  <Words>61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TẠ ƠN CHÚA</vt:lpstr>
      <vt:lpstr>Con tạ ơn Chúa vì Ngài vẫn yêu thương con.  Con tạ ơn Chúa vì Ngài hằng chăm sóc con. </vt:lpstr>
      <vt:lpstr>Con tạ ơn Chúa vì được làm con của Ngài và sống trong Ngài cuộc đời con luôn thỏa vui. </vt:lpstr>
      <vt:lpstr>Cho dù năm tháng cuộc đời vẫn đang trôi qua.  Cho dù giông tố dòng đời đang vây phủ con. </vt:lpstr>
      <vt:lpstr>Nhưng lòng con biết rằng Ngài yêu con đến cùng, trên mỗi bước đường  tay Ngài dắt dìu con đi.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42</cp:revision>
  <dcterms:created xsi:type="dcterms:W3CDTF">2018-01-29T10:14:30Z</dcterms:created>
  <dcterms:modified xsi:type="dcterms:W3CDTF">2018-03-08T07:17:39Z</dcterms:modified>
</cp:coreProperties>
</file>