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82" r:id="rId4"/>
    <p:sldId id="271" r:id="rId5"/>
    <p:sldId id="283" r:id="rId6"/>
    <p:sldId id="284" r:id="rId7"/>
    <p:sldId id="285" r:id="rId8"/>
    <p:sldId id="267" r:id="rId9"/>
    <p:sldId id="274" r:id="rId10"/>
    <p:sldId id="286" r:id="rId11"/>
    <p:sldId id="287" r:id="rId12"/>
    <p:sldId id="288" r:id="rId13"/>
    <p:sldId id="268" r:id="rId14"/>
    <p:sldId id="276" r:id="rId15"/>
    <p:sldId id="289" r:id="rId16"/>
    <p:sldId id="290" r:id="rId17"/>
    <p:sldId id="291" r:id="rId18"/>
    <p:sldId id="269" r:id="rId19"/>
    <p:sldId id="279" r:id="rId20"/>
    <p:sldId id="292" r:id="rId21"/>
    <p:sldId id="293" r:id="rId22"/>
    <p:sldId id="2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79" autoAdjust="0"/>
    <p:restoredTop sz="86421" autoAdjust="0"/>
  </p:normalViewPr>
  <p:slideViewPr>
    <p:cSldViewPr snapToGrid="0">
      <p:cViewPr varScale="1">
        <p:scale>
          <a:sx n="49" d="100"/>
          <a:sy n="49" d="100"/>
        </p:scale>
        <p:origin x="168" y="36"/>
      </p:cViewPr>
      <p:guideLst/>
    </p:cSldViewPr>
  </p:slideViewPr>
  <p:outlineViewPr>
    <p:cViewPr>
      <p:scale>
        <a:sx n="33" d="100"/>
        <a:sy n="33" d="100"/>
      </p:scale>
      <p:origin x="0" y="-16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THÂN NHẤT TRÊN ĐỜI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Thân thiết bên tôi </a:t>
            </a:r>
            <a:br>
              <a:rPr lang="en-US" smtClean="0"/>
            </a:br>
            <a:r>
              <a:rPr lang="en-US" smtClean="0"/>
              <a:t>qua từng tháng ngày. </a:t>
            </a:r>
            <a:br>
              <a:rPr lang="en-US" smtClean="0"/>
            </a:br>
            <a:r>
              <a:rPr lang="en-US" smtClean="0"/>
              <a:t>Ôi tình yêu Chúa </a:t>
            </a:r>
            <a:br>
              <a:rPr lang="en-US" smtClean="0"/>
            </a:br>
            <a:r>
              <a:rPr lang="en-US" smtClean="0"/>
              <a:t>sáng chói hơn mặt trời,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Ô</a:t>
            </a:r>
            <a:r>
              <a:rPr lang="en-US" smtClean="0"/>
              <a:t>i tình yêu Chúa </a:t>
            </a:r>
            <a:br>
              <a:rPr lang="en-US" smtClean="0"/>
            </a:br>
            <a:r>
              <a:rPr lang="en-US" smtClean="0"/>
              <a:t>thắm thiết hơn bao người.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3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 dù đời tôi gian truân năm tháng nổi trôi, </a:t>
            </a:r>
            <a:br>
              <a:rPr lang="en-US" smtClean="0"/>
            </a:br>
            <a:r>
              <a:rPr lang="en-US" smtClean="0"/>
              <a:t>thì Giê-xu vẫn là yêu dấu nhất trên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0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3. Không một người nào yêu tôi như Ngài thiết tha, ốm đau buồn vui Chúa vẫn yêu thương chan hòa.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88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Sang giàu nghèo hèn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Giê-xu </a:t>
            </a:r>
            <a:r>
              <a:rPr lang="en-US" smtClean="0"/>
              <a:t>yêu hoài chẳng phai,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34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Thân thiết bên tôi </a:t>
            </a:r>
            <a:br>
              <a:rPr lang="en-US" smtClean="0"/>
            </a:br>
            <a:r>
              <a:rPr lang="en-US" smtClean="0"/>
              <a:t>qua từng tháng ngày. </a:t>
            </a:r>
            <a:br>
              <a:rPr lang="en-US" smtClean="0"/>
            </a:br>
            <a:r>
              <a:rPr lang="en-US" smtClean="0"/>
              <a:t>Ôi tình yêu Chúa </a:t>
            </a:r>
            <a:br>
              <a:rPr lang="en-US" smtClean="0"/>
            </a:br>
            <a:r>
              <a:rPr lang="en-US" smtClean="0"/>
              <a:t>sáng chói hơn mặt trời,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78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Ô</a:t>
            </a:r>
            <a:r>
              <a:rPr lang="en-US" smtClean="0"/>
              <a:t>i tình yêu Chúa </a:t>
            </a:r>
            <a:br>
              <a:rPr lang="en-US" smtClean="0"/>
            </a:br>
            <a:r>
              <a:rPr lang="en-US" smtClean="0"/>
              <a:t>thắm thiết hơn bao người.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45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 dù đời tôi gian truân năm tháng nổi trôi, </a:t>
            </a:r>
            <a:br>
              <a:rPr lang="en-US" smtClean="0"/>
            </a:br>
            <a:r>
              <a:rPr lang="en-US" smtClean="0"/>
              <a:t>thì Giê-xu vẫn là yêu dấu nhất trên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28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4. Tâm sự cùng Giê-xu tôi nghe lòng ấm êm,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</a:t>
            </a:r>
            <a:r>
              <a:rPr lang="en-US" smtClean="0"/>
              <a:t>ban bình an cất đi bao nhiêu ưu phiền.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86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Trên đường tôi </a:t>
            </a:r>
            <a:r>
              <a:rPr lang="en-US" smtClean="0"/>
              <a:t>đi</a:t>
            </a:r>
            <a:br>
              <a:rPr lang="en-US" smtClean="0"/>
            </a:br>
            <a:r>
              <a:rPr lang="en-US" smtClean="0"/>
              <a:t>Giê-xu </a:t>
            </a:r>
            <a:r>
              <a:rPr lang="en-US" smtClean="0"/>
              <a:t>dắt dìu đó đây, 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6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Khung </a:t>
            </a:r>
            <a:r>
              <a:rPr lang="en-US" smtClean="0"/>
              <a:t>trời màu xanh êm êm lướt nhẹ áng mây,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Thân thiết bên tôi </a:t>
            </a:r>
            <a:br>
              <a:rPr lang="en-US" smtClean="0"/>
            </a:br>
            <a:r>
              <a:rPr lang="en-US" smtClean="0"/>
              <a:t>qua từng tháng ngày. </a:t>
            </a:r>
            <a:br>
              <a:rPr lang="en-US" smtClean="0"/>
            </a:br>
            <a:r>
              <a:rPr lang="en-US" smtClean="0"/>
              <a:t>Ôi tình yêu Chúa </a:t>
            </a:r>
            <a:br>
              <a:rPr lang="en-US" smtClean="0"/>
            </a:br>
            <a:r>
              <a:rPr lang="en-US" smtClean="0"/>
              <a:t>sáng chói hơn mặt trời,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52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Ô</a:t>
            </a:r>
            <a:r>
              <a:rPr lang="en-US" smtClean="0"/>
              <a:t>i tình yêu Chúa </a:t>
            </a:r>
            <a:br>
              <a:rPr lang="en-US" smtClean="0"/>
            </a:br>
            <a:r>
              <a:rPr lang="en-US" smtClean="0"/>
              <a:t>thắm thiết hơn bao người.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13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 dù đời tôi gian truân năm tháng nổi trôi, </a:t>
            </a:r>
            <a:br>
              <a:rPr lang="en-US" smtClean="0"/>
            </a:br>
            <a:r>
              <a:rPr lang="en-US" smtClean="0"/>
              <a:t>thì Giê-xu vẫn là yêu dấu nhất trên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8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Có ai nhìn lên gẫm suy </a:t>
            </a:r>
            <a:br>
              <a:rPr lang="en-US" smtClean="0"/>
            </a:br>
            <a:r>
              <a:rPr lang="en-US" smtClean="0"/>
              <a:t>ơn Cha cao dày.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0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Muôn đời tình yêu Giê-xu không hề đổi thay, 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Thân thiết bên tôi </a:t>
            </a:r>
            <a:br>
              <a:rPr lang="en-US" smtClean="0"/>
            </a:br>
            <a:r>
              <a:rPr lang="en-US" smtClean="0"/>
              <a:t>qua từng tháng ngày. </a:t>
            </a:r>
            <a:br>
              <a:rPr lang="en-US" smtClean="0"/>
            </a:br>
            <a:r>
              <a:rPr lang="en-US" smtClean="0"/>
              <a:t>Ôi tình yêu Chúa </a:t>
            </a:r>
            <a:br>
              <a:rPr lang="en-US" smtClean="0"/>
            </a:br>
            <a:r>
              <a:rPr lang="en-US" smtClean="0"/>
              <a:t>sáng chói hơn mặt trời,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7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Ô</a:t>
            </a:r>
            <a:r>
              <a:rPr lang="en-US" smtClean="0"/>
              <a:t>i tình yêu Chúa </a:t>
            </a:r>
            <a:br>
              <a:rPr lang="en-US" smtClean="0"/>
            </a:br>
            <a:r>
              <a:rPr lang="en-US" smtClean="0"/>
              <a:t>thắm thiết hơn bao người.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2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 dù đời tôi gian truân năm tháng nổi trôi, </a:t>
            </a:r>
            <a:br>
              <a:rPr lang="en-US" smtClean="0"/>
            </a:br>
            <a:r>
              <a:rPr lang="en-US" smtClean="0"/>
              <a:t>thì Giê-xu vẫn là yêu dấu nhất trên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5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2. Bao lần lòng tôi quay sang say tình thế gian, lánh xa mặt Thiên Chúa như con chiên xa đàn.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0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Nhưng Ngài yêu tôi không xa tôi một phút giây, 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0253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106</TotalTime>
  <Words>188</Words>
  <Application>Microsoft Office PowerPoint</Application>
  <PresentationFormat>Widescreen</PresentationFormat>
  <Paragraphs>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Presentation1</vt:lpstr>
      <vt:lpstr>THÂN NHẤT TRÊN ĐỜI</vt:lpstr>
      <vt:lpstr>1. Khung trời màu xanh êm êm lướt nhẹ áng mây, </vt:lpstr>
      <vt:lpstr>Có ai nhìn lên gẫm suy  ơn Cha cao dày.</vt:lpstr>
      <vt:lpstr>Muôn đời tình yêu Giê-xu không hề đổi thay,  </vt:lpstr>
      <vt:lpstr>Thân thiết bên tôi  qua từng tháng ngày.  Ôi tình yêu Chúa  sáng chói hơn mặt trời, </vt:lpstr>
      <vt:lpstr>Ôi tình yêu Chúa  thắm thiết hơn bao người. </vt:lpstr>
      <vt:lpstr>Cho dù đời tôi gian truân năm tháng nổi trôi,  thì Giê-xu vẫn là yêu dấu nhất trên đời. </vt:lpstr>
      <vt:lpstr>2. Bao lần lòng tôi quay sang say tình thế gian, lánh xa mặt Thiên Chúa như con chiên xa đàn.</vt:lpstr>
      <vt:lpstr>Nhưng Ngài yêu tôi không xa tôi một phút giây,  </vt:lpstr>
      <vt:lpstr>Thân thiết bên tôi  qua từng tháng ngày.  Ôi tình yêu Chúa  sáng chói hơn mặt trời, </vt:lpstr>
      <vt:lpstr>Ôi tình yêu Chúa  thắm thiết hơn bao người. </vt:lpstr>
      <vt:lpstr>Cho dù đời tôi gian truân năm tháng nổi trôi,  thì Giê-xu vẫn là yêu dấu nhất trên đời. </vt:lpstr>
      <vt:lpstr>3. Không một người nào yêu tôi như Ngài thiết tha, ốm đau buồn vui Chúa vẫn yêu thương chan hòa.</vt:lpstr>
      <vt:lpstr>Sang giàu nghèo hèn  Giê-xu yêu hoài chẳng phai, </vt:lpstr>
      <vt:lpstr>Thân thiết bên tôi  qua từng tháng ngày.  Ôi tình yêu Chúa  sáng chói hơn mặt trời, </vt:lpstr>
      <vt:lpstr>Ôi tình yêu Chúa  thắm thiết hơn bao người. </vt:lpstr>
      <vt:lpstr>Cho dù đời tôi gian truân năm tháng nổi trôi,  thì Giê-xu vẫn là yêu dấu nhất trên đời. </vt:lpstr>
      <vt:lpstr>4. Tâm sự cùng Giê-xu tôi nghe lòng ấm êm,  Chúa ban bình an cất đi bao nhiêu ưu phiền.</vt:lpstr>
      <vt:lpstr>Trên đường tôi đi Giê-xu dắt dìu đó đây,  </vt:lpstr>
      <vt:lpstr>Thân thiết bên tôi  qua từng tháng ngày.  Ôi tình yêu Chúa  sáng chói hơn mặt trời, </vt:lpstr>
      <vt:lpstr>Ôi tình yêu Chúa  thắm thiết hơn bao người. </vt:lpstr>
      <vt:lpstr>Cho dù đời tôi gian truân năm tháng nổi trôi,  thì Giê-xu vẫn là yêu dấu nhất trên đời.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44</cp:revision>
  <dcterms:created xsi:type="dcterms:W3CDTF">2018-01-29T10:14:30Z</dcterms:created>
  <dcterms:modified xsi:type="dcterms:W3CDTF">2018-03-08T07:23:55Z</dcterms:modified>
</cp:coreProperties>
</file>