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8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6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NHƯ CÁNH CHIM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BAY </a:t>
            </a:r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LÊN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 Hồn tôi bay lên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những </a:t>
            </a:r>
            <a:r>
              <a:rPr lang="en-US" smtClean="0"/>
              <a:t>khi ưu phiền,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nhẹ </a:t>
            </a:r>
            <a:r>
              <a:rPr lang="en-US" smtClean="0"/>
              <a:t>như chim non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tung </a:t>
            </a:r>
            <a:r>
              <a:rPr lang="en-US" smtClean="0"/>
              <a:t>đôi cánh mềm.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Tìm bay sang bên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suối </a:t>
            </a:r>
            <a:r>
              <a:rPr lang="en-US" smtClean="0"/>
              <a:t>trong êm đềm,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gội </a:t>
            </a:r>
            <a:r>
              <a:rPr lang="en-US" smtClean="0"/>
              <a:t>bao nhiêu tội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ác </a:t>
            </a:r>
            <a:r>
              <a:rPr lang="en-US" smtClean="0"/>
              <a:t>trắng liền.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4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Rồi lướt qua miền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sáng </a:t>
            </a:r>
            <a:r>
              <a:rPr lang="en-US" smtClean="0"/>
              <a:t>tươi thanh bình,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khi </a:t>
            </a:r>
            <a:r>
              <a:rPr lang="en-US" smtClean="0"/>
              <a:t>ngàn muôn cám dỗ đang vây quanh mình.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9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Hồn yên vui trong cánh tay nhân hiền, bên Ngài tôi luôn được Chúa giữ gìn.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29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2. Lệ chan đôi mi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Chúa </a:t>
            </a:r>
            <a:r>
              <a:rPr lang="en-US" smtClean="0"/>
              <a:t>lau khô rồi,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Ngài </a:t>
            </a:r>
            <a:r>
              <a:rPr lang="en-US" smtClean="0"/>
              <a:t>nâng niu tôi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yêu </a:t>
            </a:r>
            <a:r>
              <a:rPr lang="en-US" smtClean="0"/>
              <a:t>tôi suốt đời.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6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Dù khi gian nguy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Chúa </a:t>
            </a:r>
            <a:r>
              <a:rPr lang="en-US" smtClean="0"/>
              <a:t>không xa rời.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Lòng </a:t>
            </a:r>
            <a:r>
              <a:rPr lang="en-US" smtClean="0"/>
              <a:t>tôi vui mừng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hưởng </a:t>
            </a:r>
            <a:r>
              <a:rPr lang="en-US" smtClean="0"/>
              <a:t>phước trời.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8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Ngày lướt qua đường, nước trôi qua cầu,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nên </a:t>
            </a:r>
            <a:r>
              <a:rPr lang="en-US" smtClean="0"/>
              <a:t>Ngài không muốn thấy tôi hay ưu sầu.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Vượt trên đua chen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đến </a:t>
            </a:r>
            <a:r>
              <a:rPr lang="en-US" smtClean="0"/>
              <a:t>nơi an bình,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vươn </a:t>
            </a:r>
            <a:r>
              <a:rPr lang="en-US" smtClean="0"/>
              <a:t>mình như chim trời vỗ cánh mềm.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3247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110</TotalTime>
  <Words>59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NHƯ CÁNH CHIM  BAY LÊN</vt:lpstr>
      <vt:lpstr>1. Hồn tôi bay lên  những khi ưu phiền,  nhẹ như chim non  tung đôi cánh mềm.</vt:lpstr>
      <vt:lpstr>Tìm bay sang bên  suối trong êm đềm,  gội bao nhiêu tội  ác trắng liền. </vt:lpstr>
      <vt:lpstr>Rồi lướt qua miền  sáng tươi thanh bình,  khi ngàn muôn cám dỗ đang vây quanh mình.</vt:lpstr>
      <vt:lpstr>Hồn yên vui trong cánh tay nhân hiền, bên Ngài tôi luôn được Chúa giữ gìn. </vt:lpstr>
      <vt:lpstr>2. Lệ chan đôi mi  Chúa lau khô rồi,  Ngài nâng niu tôi  yêu tôi suốt đời.</vt:lpstr>
      <vt:lpstr>Dù khi gian nguy  Chúa không xa rời.  Lòng tôi vui mừng  hưởng phước trời. </vt:lpstr>
      <vt:lpstr>Ngày lướt qua đường, nước trôi qua cầu,  nên Ngài không muốn thấy tôi hay ưu sầu.</vt:lpstr>
      <vt:lpstr>Vượt trên đua chen  đến nơi an bình,  vươn mình như chim trời vỗ cánh mềm.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44</cp:revision>
  <dcterms:created xsi:type="dcterms:W3CDTF">2018-01-29T10:14:30Z</dcterms:created>
  <dcterms:modified xsi:type="dcterms:W3CDTF">2018-03-08T07:27:52Z</dcterms:modified>
</cp:coreProperties>
</file>