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8" r:id="rId2"/>
    <p:sldId id="266" r:id="rId3"/>
    <p:sldId id="270" r:id="rId4"/>
    <p:sldId id="267" r:id="rId5"/>
    <p:sldId id="271" r:id="rId6"/>
    <p:sldId id="268" r:id="rId7"/>
    <p:sldId id="272" r:id="rId8"/>
    <p:sldId id="269" r:id="rId9"/>
    <p:sldId id="273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1" autoAdjust="0"/>
  </p:normalViewPr>
  <p:slideViewPr>
    <p:cSldViewPr snapToGrid="0">
      <p:cViewPr varScale="1">
        <p:scale>
          <a:sx n="47" d="100"/>
          <a:sy n="47" d="100"/>
        </p:scale>
        <p:origin x="6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TÌNH YÊU VỮNG BỀN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Ngàn muôn năm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còn </a:t>
            </a:r>
            <a:r>
              <a:rPr lang="en-US" smtClean="0"/>
              <a:t>muôn thu.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21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Hãy cất tiếng hát với vui mừng hân hoan.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Trong </a:t>
            </a:r>
            <a:r>
              <a:rPr lang="en-US" smtClean="0"/>
              <a:t>danh Giê-xu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chứa </a:t>
            </a:r>
            <a:r>
              <a:rPr lang="en-US" smtClean="0"/>
              <a:t>chan niềm vui.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Cứu Chúa đắc thắng bởi duy lòng yêu thương. Gươm thiêng ta nay ấy duy tình yêu.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13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Tạ ơn Cha bởi tình yêu thương Chúa vẫn luôn vững bền. Tạ ơn Cha bởi tình yêu thương Chúa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vẫn </a:t>
            </a:r>
            <a:r>
              <a:rPr lang="en-US" smtClean="0"/>
              <a:t>luôn vững bền.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00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Tạ ơn Cha bởi tình yêu thương Chúa vẫn luôn vững bền còn muôn thu.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62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Hãy cất tiếng hát với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vui </a:t>
            </a:r>
            <a:r>
              <a:rPr lang="en-US" smtClean="0"/>
              <a:t>mừng hân hoan.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Trong </a:t>
            </a:r>
            <a:r>
              <a:rPr lang="en-US" smtClean="0"/>
              <a:t>danh Giê-xu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chứa </a:t>
            </a:r>
            <a:r>
              <a:rPr lang="en-US" smtClean="0"/>
              <a:t>chan niềm vui.</a:t>
            </a:r>
          </a:p>
        </p:txBody>
      </p:sp>
    </p:spTree>
    <p:extLst>
      <p:ext uri="{BB962C8B-B14F-4D97-AF65-F5344CB8AC3E}">
        <p14:creationId xmlns:p14="http://schemas.microsoft.com/office/powerpoint/2010/main" val="1192758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Cứu Chúa đắc thắng bởi duy lòng yêu thương. Gươm thiêng ta nay ấy duy tình yêu.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21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Tạ ơn Cha bởi tình yêu thương Chúa vẫn luôn vững bền. Tạ ơn Cha bởi tình yêu thương Chúa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vẫn </a:t>
            </a:r>
            <a:r>
              <a:rPr lang="en-US" smtClean="0"/>
              <a:t>luôn vững bền.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5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Tạ ơn Cha bởi tình yêu thương Chúa vẫn luôn vững bền còn muôn thu.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8536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112</TotalTime>
  <Words>134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Presentation1</vt:lpstr>
      <vt:lpstr>TÌNH YÊU VỮNG BỀN</vt:lpstr>
      <vt:lpstr>Hãy cất tiếng hát với vui mừng hân hoan.  Trong danh Giê-xu  chứa chan niềm vui.</vt:lpstr>
      <vt:lpstr>Cứu Chúa đắc thắng bởi duy lòng yêu thương. Gươm thiêng ta nay ấy duy tình yêu. </vt:lpstr>
      <vt:lpstr>Tạ ơn Cha bởi tình yêu thương Chúa vẫn luôn vững bền. Tạ ơn Cha bởi tình yêu thương Chúa  vẫn luôn vững bền.</vt:lpstr>
      <vt:lpstr>Tạ ơn Cha bởi tình yêu thương Chúa vẫn luôn vững bền còn muôn thu. </vt:lpstr>
      <vt:lpstr>Hãy cất tiếng hát với  vui mừng hân hoan.  Trong danh Giê-xu  chứa chan niềm vui.</vt:lpstr>
      <vt:lpstr>Cứu Chúa đắc thắng bởi duy lòng yêu thương. Gươm thiêng ta nay ấy duy tình yêu. </vt:lpstr>
      <vt:lpstr>Tạ ơn Cha bởi tình yêu thương Chúa vẫn luôn vững bền. Tạ ơn Cha bởi tình yêu thương Chúa  vẫn luôn vững bền.</vt:lpstr>
      <vt:lpstr>Tạ ơn Cha bởi tình yêu thương Chúa vẫn luôn vững bền còn muôn thu.</vt:lpstr>
      <vt:lpstr>Ngàn muôn năm  còn muôn thu.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45</cp:revision>
  <dcterms:created xsi:type="dcterms:W3CDTF">2018-01-29T10:14:30Z</dcterms:created>
  <dcterms:modified xsi:type="dcterms:W3CDTF">2018-03-08T07:28:51Z</dcterms:modified>
</cp:coreProperties>
</file>