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0" r:id="rId4"/>
    <p:sldId id="267" r:id="rId5"/>
    <p:sldId id="271" r:id="rId6"/>
    <p:sldId id="268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>
        <p:scale>
          <a:sx n="33" d="100"/>
          <a:sy n="33" d="100"/>
        </p:scale>
        <p:origin x="62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TIN 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Con tin Cha luôn biết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điều </a:t>
            </a:r>
            <a:r>
              <a:rPr lang="en-US" smtClean="0"/>
              <a:t>con cần và Cha luôn chu cấp mọi sự cho con.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con tin Cha ban điều tốt nhất cho con để giúp con từng ngày trở nên giống như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2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Con tin Cha luôn biết điều con cần và Cha luôn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 </a:t>
            </a:r>
            <a:r>
              <a:rPr lang="en-US" smtClean="0"/>
              <a:t>cấp mọi sự cho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con tin Cha ban điều tốt nhất cho con để giúp con từng ngày trở nên giống như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Dù cuộc đời này có nhiều điều con không hiểu, </a:t>
            </a:r>
            <a:r>
              <a:rPr lang="en-US" smtClean="0"/>
              <a:t>thì </a:t>
            </a:r>
            <a:r>
              <a:rPr lang="en-US" smtClean="0"/>
              <a:t>lòng con hằng tin Giê-xu luôn ở bên con mãi mãi.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9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tin Cha luôn biết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điều </a:t>
            </a:r>
            <a:r>
              <a:rPr lang="en-US" smtClean="0"/>
              <a:t>con cần và Cha luôn chu cấp mọi sự cho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con tin Cha ban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điều </a:t>
            </a:r>
            <a:r>
              <a:rPr lang="en-US" smtClean="0"/>
              <a:t>tốt nhất cho con để giúp con từng ngày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trở </a:t>
            </a:r>
            <a:r>
              <a:rPr lang="en-US" smtClean="0"/>
              <a:t>nên giống như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164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114</TotalTime>
  <Words>95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CON TIN CHA</vt:lpstr>
      <vt:lpstr>Con tin Cha luôn biết  điều con cần và Cha luôn chu cấp mọi sự cho con.</vt:lpstr>
      <vt:lpstr>Lòng con tin Cha ban điều tốt nhất cho con để giúp con từng ngày trở nên giống như Ngài. </vt:lpstr>
      <vt:lpstr>Con tin Cha luôn biết điều con cần và Cha luôn  chu cấp mọi sự cho con.</vt:lpstr>
      <vt:lpstr>Lòng con tin Cha ban điều tốt nhất cho con để giúp con từng ngày trở nên giống như Ngài. </vt:lpstr>
      <vt:lpstr>Dù cuộc đời này có nhiều điều con không hiểu, thì lòng con hằng tin Giê-xu luôn ở bên con mãi mãi. </vt:lpstr>
      <vt:lpstr>Con tin Cha luôn biết  điều con cần và Cha luôn chu cấp mọi sự cho con.</vt:lpstr>
      <vt:lpstr>Lòng con tin Cha ban  điều tốt nhất cho con để giúp con từng ngày  trở nên giống như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46</cp:revision>
  <dcterms:created xsi:type="dcterms:W3CDTF">2018-01-29T10:14:30Z</dcterms:created>
  <dcterms:modified xsi:type="dcterms:W3CDTF">2018-03-08T07:29:43Z</dcterms:modified>
</cp:coreProperties>
</file>