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67" r:id="rId4"/>
    <p:sldId id="268" r:id="rId5"/>
    <p:sldId id="270" r:id="rId6"/>
    <p:sldId id="269" r:id="rId7"/>
    <p:sldId id="271" r:id="rId8"/>
    <p:sldId id="272" r:id="rId9"/>
    <p:sldId id="273" r:id="rId10"/>
    <p:sldId id="274" r:id="rId11"/>
    <p:sldId id="279" r:id="rId12"/>
    <p:sldId id="275" r:id="rId13"/>
    <p:sldId id="278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0" autoAdjust="0"/>
    <p:restoredTop sz="86421" autoAdjust="0"/>
  </p:normalViewPr>
  <p:slideViewPr>
    <p:cSldViewPr snapToGrid="0">
      <p:cViewPr>
        <p:scale>
          <a:sx n="25" d="100"/>
          <a:sy n="25" d="100"/>
        </p:scale>
        <p:origin x="1404" y="5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ÁNH SÁNG TÌNH YÊU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Lòng cầu xin Ngài vui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thứ </a:t>
            </a:r>
            <a:r>
              <a:rPr lang="en-US" smtClean="0"/>
              <a:t>tha mọi tội ô. </a:t>
            </a:r>
            <a:r>
              <a:rPr lang="en-US" smtClean="0"/>
              <a:t>Được </a:t>
            </a:r>
            <a:r>
              <a:rPr lang="en-US" smtClean="0"/>
              <a:t>Ngài bao trùm trong ánh dương đầy tình thương.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Sáng soi tấm lòng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sáng </a:t>
            </a:r>
            <a:r>
              <a:rPr lang="en-US" smtClean="0"/>
              <a:t>soi tâm linh.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5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Cúi xin Giê-xu xót thương ban tràn thiên 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từ </a:t>
            </a:r>
            <a:r>
              <a:rPr lang="en-US" smtClean="0"/>
              <a:t>ngôi thánh.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01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Đốt nung tấm lòng </a:t>
            </a:r>
            <a:r>
              <a:rPr lang="en-US" smtClean="0"/>
              <a:t>với </a:t>
            </a:r>
            <a:br>
              <a:rPr lang="en-US" smtClean="0"/>
            </a:br>
            <a:r>
              <a:rPr lang="en-US" smtClean="0"/>
              <a:t>lửa </a:t>
            </a:r>
            <a:r>
              <a:rPr lang="en-US" smtClean="0"/>
              <a:t>thiêng yêu thương.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34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Cúi xin phước lành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với </a:t>
            </a:r>
            <a:r>
              <a:rPr lang="en-US" smtClean="0"/>
              <a:t>đức ân tràn dâng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như </a:t>
            </a:r>
            <a:r>
              <a:rPr lang="en-US" smtClean="0"/>
              <a:t>dòng sông sâu.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99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Ánh dương của Lời Chúa đến trong con đời đời.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</a:t>
            </a:r>
            <a:r>
              <a:rPr lang="en-US" baseline="0" smtClean="0"/>
              <a:t> </a:t>
            </a:r>
            <a:r>
              <a:rPr lang="en-US" smtClean="0"/>
              <a:t>Giê-xu đến trong trần gian ban tình thương,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cho </a:t>
            </a:r>
            <a:r>
              <a:rPr lang="en-US" smtClean="0"/>
              <a:t>đêm tối quanh đời con thôi sầu vương.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Ngài rạng soi lòng con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với </a:t>
            </a:r>
            <a:r>
              <a:rPr lang="en-US" smtClean="0"/>
              <a:t>Tin Lành bình an;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Nhờ </a:t>
            </a:r>
            <a:r>
              <a:rPr lang="en-US" smtClean="0"/>
              <a:t>tình thương </a:t>
            </a:r>
            <a:r>
              <a:rPr lang="en-US" smtClean="0"/>
              <a:t>nhờ </a:t>
            </a:r>
            <a:r>
              <a:rPr lang="en-US" smtClean="0"/>
              <a:t>chân lý xa đời lầm than.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4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Sáng soi tấm lòng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sáng </a:t>
            </a:r>
            <a:r>
              <a:rPr lang="en-US" smtClean="0"/>
              <a:t>soi tâm linh.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8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Cúi xin Giê-xu xót thương ban tràn thiên 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từ </a:t>
            </a:r>
            <a:r>
              <a:rPr lang="en-US" smtClean="0"/>
              <a:t>ngôi thánh.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1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Đốt nung tấm lòng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với </a:t>
            </a:r>
            <a:r>
              <a:rPr lang="en-US" smtClean="0"/>
              <a:t>lửa thiêng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yêu </a:t>
            </a:r>
            <a:r>
              <a:rPr lang="en-US" smtClean="0"/>
              <a:t>thương.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1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Cúi xin phước lành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với </a:t>
            </a:r>
            <a:r>
              <a:rPr lang="en-US" smtClean="0"/>
              <a:t>đức ân tràn dâng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như </a:t>
            </a:r>
            <a:r>
              <a:rPr lang="en-US" smtClean="0"/>
              <a:t>dòng sông sâu.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2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Ánh dương của Lời Chúa đến trong con đời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2. Con xin đến yên lặng trước ngôi từ nhân,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qua </a:t>
            </a:r>
            <a:r>
              <a:rPr lang="en-US" smtClean="0"/>
              <a:t>ân điển trong dòng huyết báu Giê-xu.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0502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105</TotalTime>
  <Words>102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Presentation1</vt:lpstr>
      <vt:lpstr>ÁNH SÁNG TÌNH YÊU</vt:lpstr>
      <vt:lpstr>1. Giê-xu đến trong trần gian ban tình thương,  cho đêm tối quanh đời con thôi sầu vương. </vt:lpstr>
      <vt:lpstr>Ngài rạng soi lòng con  với Tin Lành bình an;  Nhờ tình thương nhờ chân lý xa đời lầm than.</vt:lpstr>
      <vt:lpstr>Sáng soi tấm lòng  sáng soi tâm linh. </vt:lpstr>
      <vt:lpstr>Cúi xin Giê-xu xót thương ban tràn thiên ân  từ ngôi thánh.</vt:lpstr>
      <vt:lpstr>Đốt nung tấm lòng  với lửa thiêng  yêu thương. </vt:lpstr>
      <vt:lpstr>Cúi xin phước lành  với đức ân tràn dâng  như dòng sông sâu.</vt:lpstr>
      <vt:lpstr>Ánh dương của Lời Chúa đến trong con đời đời. </vt:lpstr>
      <vt:lpstr>2. Con xin đến yên lặng trước ngôi từ nhân,  qua ân điển trong dòng huyết báu Giê-xu. </vt:lpstr>
      <vt:lpstr>Lòng cầu xin Ngài vui  thứ tha mọi tội ô. Được Ngài bao trùm trong ánh dương đầy tình thương.</vt:lpstr>
      <vt:lpstr>Sáng soi tấm lòng  sáng soi tâm linh. </vt:lpstr>
      <vt:lpstr>Cúi xin Giê-xu xót thương ban tràn thiên ân  từ ngôi thánh.</vt:lpstr>
      <vt:lpstr>Đốt nung tấm lòng với  lửa thiêng yêu thương. </vt:lpstr>
      <vt:lpstr>Cúi xin phước lành  với đức ân tràn dâng  như dòng sông sâu.</vt:lpstr>
      <vt:lpstr>Ánh dương của Lời Chúa đến trong con đời đời.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48</cp:revision>
  <dcterms:created xsi:type="dcterms:W3CDTF">2018-01-29T10:14:30Z</dcterms:created>
  <dcterms:modified xsi:type="dcterms:W3CDTF">2018-03-20T09:09:20Z</dcterms:modified>
</cp:coreProperties>
</file>