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NIỀM VUI TRONG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Những lúc vui nơi Giê-xu là nguồn sức mới cho tôi.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Những lúc vui nơi Giê-xu là nguồn sức mới cho tôi.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Những lúc vui nơi Giê-xu là nguồn sức mới cho tôi.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mtClean="0"/>
              <a:t>Tâm tôi hát ca ngợi danh Chúa khắp mọi nơi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9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104</TotalTime>
  <Words>50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NIỀM VUI TRONG CHÚA</vt:lpstr>
      <vt:lpstr>Những lúc vui nơi Giê-xu là nguồn sức mới cho tôi.  Những lúc vui nơi Giê-xu là nguồn sức mới cho tôi. </vt:lpstr>
      <vt:lpstr>Những lúc vui nơi Giê-xu là nguồn sức mới cho tôi.  Tâm tôi hát ca ngợi danh Chúa khắp mọi nơi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47</cp:revision>
  <dcterms:created xsi:type="dcterms:W3CDTF">2018-01-29T10:14:30Z</dcterms:created>
  <dcterms:modified xsi:type="dcterms:W3CDTF">2018-03-20T09:10:18Z</dcterms:modified>
</cp:coreProperties>
</file>