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0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>
        <p:scale>
          <a:sx n="25" d="100"/>
          <a:sy n="25" d="100"/>
        </p:scale>
        <p:origin x="906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TRONG VÒNG TAY 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Vững an trong đời </a:t>
            </a:r>
            <a:br>
              <a:rPr lang="en-US" smtClean="0"/>
            </a:br>
            <a:r>
              <a:rPr lang="en-US" smtClean="0"/>
              <a:t>vì Chúa đi cùng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Mãi không thay dời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Chúa tuôn tràn </a:t>
            </a:r>
            <a:br>
              <a:rPr lang="en-US" smtClean="0"/>
            </a:br>
            <a:r>
              <a:rPr lang="en-US" smtClean="0"/>
              <a:t>trong tâm hồn con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Kéo con đến gần hơn trong vòng tay Cha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ôm lấy con thêm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chặt </a:t>
            </a:r>
            <a:r>
              <a:rPr lang="en-US" smtClean="0"/>
              <a:t>hơn, xin gần bên Chúa càng hơn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Trọn đời con Chúa </a:t>
            </a:r>
            <a:br>
              <a:rPr lang="en-US" smtClean="0"/>
            </a:br>
            <a:r>
              <a:rPr lang="en-US" smtClean="0"/>
              <a:t>luôn hằng ở bên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ngay khi con đang </a:t>
            </a:r>
            <a:br>
              <a:rPr lang="en-US" smtClean="0"/>
            </a:br>
            <a:r>
              <a:rPr lang="en-US" smtClean="0"/>
              <a:t>không thể kêu cầu.</a:t>
            </a:r>
          </a:p>
        </p:txBody>
      </p:sp>
    </p:spTree>
    <p:extLst>
      <p:ext uri="{BB962C8B-B14F-4D97-AF65-F5344CB8AC3E}">
        <p14:creationId xmlns:p14="http://schemas.microsoft.com/office/powerpoint/2010/main" val="23534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Từng ngày qua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biết </a:t>
            </a:r>
            <a:r>
              <a:rPr lang="en-US" smtClean="0"/>
              <a:t>Cha càng hơn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thêm lên lòng mến yêu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K</a:t>
            </a:r>
            <a:r>
              <a:rPr lang="en-US" smtClean="0"/>
              <a:t>éo </a:t>
            </a:r>
            <a:r>
              <a:rPr lang="en-US" smtClean="0"/>
              <a:t>con đến gần hơn trong vòng tay Cha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ôm lấy con thêm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chặt </a:t>
            </a:r>
            <a:r>
              <a:rPr lang="en-US" smtClean="0"/>
              <a:t>hơn, xin gần bên Chúa càng hơn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25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109</TotalTime>
  <Words>43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TRONG VÒNG TAY CHA</vt:lpstr>
      <vt:lpstr>Vững an trong đời  vì Chúa đi cùng Mãi không thay dời  tình Chúa tuôn tràn  trong tâm hồn con</vt:lpstr>
      <vt:lpstr>Kéo con đến gần hơn trong vòng tay Cha Hãy ôm lấy con thêm  chặt hơn, xin gần bên Chúa càng hơn</vt:lpstr>
      <vt:lpstr>Trọn đời con Chúa  luôn hằng ở bên ngay khi con đang  không thể kêu cầu.</vt:lpstr>
      <vt:lpstr>Từng ngày qua  biết Cha càng hơn thêm lên lòng mến yêu</vt:lpstr>
      <vt:lpstr>Kéo con đến gần hơn trong vòng tay Cha Hãy ôm lấy con thêm  chặt hơn, xin gần bên Chúa càng hơn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52</cp:revision>
  <dcterms:created xsi:type="dcterms:W3CDTF">2018-01-29T10:14:30Z</dcterms:created>
  <dcterms:modified xsi:type="dcterms:W3CDTF">2018-03-20T09:11:04Z</dcterms:modified>
</cp:coreProperties>
</file>