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>
        <p:scale>
          <a:sx n="33" d="100"/>
          <a:sy n="33" d="100"/>
        </p:scale>
        <p:origin x="624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ÁNH SÁNG CHO ĐỜI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Tôi sống vui khi tôi tìm ra ánh sáng cho đời,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từ </a:t>
            </a:r>
            <a:r>
              <a:rPr lang="en-US" smtClean="0"/>
              <a:t>ngày Chúa đến trong tâm hồn vang tiếng ca.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Trong thế gian có ai tìm được một câu giải đáp, giữa khó nguy đầy cám dỗ phủ vây quanh mình.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Đời ta sẽ sáng tươi hơn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từ </a:t>
            </a:r>
            <a:r>
              <a:rPr lang="en-US" smtClean="0"/>
              <a:t>khi có Giê xu, mặc dầu cơn gió đau thương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vây </a:t>
            </a:r>
            <a:r>
              <a:rPr lang="en-US" smtClean="0"/>
              <a:t>cuốn tâm hồn.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9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Trong thế gian ta không tìm được một câu giải đáp. Chúa Giê xu là ánh sáng tỏa soi cuộc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0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Tôi sống vui khi tôi nhìn lên Vua Thánh trên trời, Ngài từng thấy bước tôi trong trần gian khổ đau.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Vui biết bao lúc tâm hồn tôi hào quang tỏa sáng, mỗi phút giây đường tôi đi Chúa luôn đi cùng.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2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Đời ta sẽ sáng tươi hơn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từ </a:t>
            </a:r>
            <a:r>
              <a:rPr lang="en-US" smtClean="0"/>
              <a:t>khi biết Giê xu,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mặc </a:t>
            </a:r>
            <a:r>
              <a:rPr lang="en-US" smtClean="0"/>
              <a:t>dầu cơn gió đau thương vây cuốn tâm hồn.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6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Trong thế gian ta không tìm được một câu giải đáp. Chúa Giê xu là ánh sáng tỏa soi cuộc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77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104</TotalTime>
  <Words>147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ÁNH SÁNG CHO ĐỜI</vt:lpstr>
      <vt:lpstr>1. Tôi sống vui khi tôi tìm ra ánh sáng cho đời,  từ ngày Chúa đến trong tâm hồn vang tiếng ca. </vt:lpstr>
      <vt:lpstr>Trong thế gian có ai tìm được một câu giải đáp, giữa khó nguy đầy cám dỗ phủ vây quanh mình. </vt:lpstr>
      <vt:lpstr>Đời ta sẽ sáng tươi hơn  từ khi có Giê xu, mặc dầu cơn gió đau thương  vây cuốn tâm hồn. </vt:lpstr>
      <vt:lpstr>Trong thế gian ta không tìm được một câu giải đáp. Chúa Giê xu là ánh sáng tỏa soi cuộc đời. </vt:lpstr>
      <vt:lpstr>2. Tôi sống vui khi tôi nhìn lên Vua Thánh trên trời, Ngài từng thấy bước tôi trong trần gian khổ đau. </vt:lpstr>
      <vt:lpstr>Vui biết bao lúc tâm hồn tôi hào quang tỏa sáng, mỗi phút giây đường tôi đi Chúa luôn đi cùng. </vt:lpstr>
      <vt:lpstr>Đời ta sẽ sáng tươi hơn  từ khi biết Giê xu,  mặc dầu cơn gió đau thương vây cuốn tâm hồn. </vt:lpstr>
      <vt:lpstr>Trong thế gian ta không tìm được một câu giải đáp. Chúa Giê xu là ánh sáng tỏa soi cuộc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49</cp:revision>
  <dcterms:created xsi:type="dcterms:W3CDTF">2018-01-29T10:14:30Z</dcterms:created>
  <dcterms:modified xsi:type="dcterms:W3CDTF">2018-03-20T09:12:20Z</dcterms:modified>
</cp:coreProperties>
</file>