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74" r:id="rId6"/>
    <p:sldId id="269" r:id="rId7"/>
    <p:sldId id="270" r:id="rId8"/>
    <p:sldId id="271" r:id="rId9"/>
    <p:sldId id="272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LÀ TÌNH YÊU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 hi sinh mang nỗi khổ đau cứu chuộc loài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Tôn vinh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Ha-lê-lu-gia </a:t>
            </a:r>
            <a:r>
              <a:rPr lang="en-US" smtClean="0"/>
              <a:t>muôn thu,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yêu Giê-xu tràn tuôn mãi mãi không phai.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Giê-xu là tình yêu,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nguồn cứu ân.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lìa ngôi báu hi sinh cho thế nhân.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Tâm tôi nguyện khắc ghi tình yêu ôi quá cao đẹp. Chúa dắt dìu lối đi, Ngài ban cho tôi niềm vui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Tôn vinh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Ha-lê-lu-gia </a:t>
            </a:r>
            <a:r>
              <a:rPr lang="en-US" smtClean="0"/>
              <a:t>muôn thu,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yêu nhân gian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không hề than.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 hi sinh mang nỗi khổ đau cứu chuộc loài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8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Tôn vinh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Ha-lê-lu-gia </a:t>
            </a:r>
            <a:r>
              <a:rPr lang="en-US" smtClean="0"/>
              <a:t>muôn thu,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yêu Giê-xu tràn tuôn mãi mãi không phai.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Giê-xu là tình yêu,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nên </a:t>
            </a:r>
            <a:r>
              <a:rPr lang="en-US" smtClean="0"/>
              <a:t>Cha thường nhắc khuyên: con ơi hằng yêu mến như Ta yêu các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Tâm tôi nguyện khắc ghi tình yêu ôi quá cao đẹp. Quyết sống đời mến yêu, làm cho tha nhân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thờ </a:t>
            </a:r>
            <a:r>
              <a:rPr lang="en-US" smtClean="0"/>
              <a:t>tôn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Tôn vinh Cha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Ha-lê-lu-gia </a:t>
            </a:r>
            <a:r>
              <a:rPr lang="en-US" smtClean="0"/>
              <a:t>muôn thu,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yêu nhân gian Chúa không hề than.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2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107</TotalTime>
  <Words>102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CHÚA LÀ TÌNH YÊU</vt:lpstr>
      <vt:lpstr>1. Giê-xu là tình yêu,  Giê-xu nguồn cứu ân.  Giê-xu lìa ngôi báu hi sinh cho thế nhân. </vt:lpstr>
      <vt:lpstr>Tâm tôi nguyện khắc ghi tình yêu ôi quá cao đẹp. Chúa dắt dìu lối đi, Ngài ban cho tôi niềm vui mới. </vt:lpstr>
      <vt:lpstr>Tôn vinh Cha  Ha-lê-lu-gia muôn thu,  vì yêu nhân gian  Chúa không hề than.</vt:lpstr>
      <vt:lpstr>Cam hi sinh mang nỗi khổ đau cứu chuộc loài người. </vt:lpstr>
      <vt:lpstr>Tôn vinh Cha  Ha-lê-lu-gia muôn thu,  tình yêu Giê-xu tràn tuôn mãi mãi không phai. </vt:lpstr>
      <vt:lpstr>2. Giê-xu là tình yêu,  nên Cha thường nhắc khuyên: con ơi hằng yêu mến như Ta yêu các con. </vt:lpstr>
      <vt:lpstr>Tâm tôi nguyện khắc ghi tình yêu ôi quá cao đẹp. Quyết sống đời mến yêu, làm cho tha nhân  thờ tôn Chúa. </vt:lpstr>
      <vt:lpstr>Tôn vinh Cha  Ha-lê-lu-gia muôn thu,  vì yêu nhân gian Chúa không hề than.</vt:lpstr>
      <vt:lpstr>Cam hi sinh mang nỗi khổ đau cứu chuộc loài người. </vt:lpstr>
      <vt:lpstr>Tôn vinh Cha  Ha-lê-lu-gia muôn thu,  tình yêu Giê-xu tràn tuôn mãi mãi không phai.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51</cp:revision>
  <dcterms:created xsi:type="dcterms:W3CDTF">2018-01-29T10:14:30Z</dcterms:created>
  <dcterms:modified xsi:type="dcterms:W3CDTF">2018-03-20T09:14:21Z</dcterms:modified>
</cp:coreProperties>
</file>