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8" autoAdjust="0"/>
    <p:restoredTop sz="86414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CHUNG NIỀM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</a:t>
            </a:r>
            <a:r>
              <a:rPr lang="vi-VN" smtClean="0"/>
              <a:t>Tình </a:t>
            </a:r>
            <a:r>
              <a:rPr lang="vi-VN" dirty="0"/>
              <a:t>yêu Chúa sâu rộng đã đến với tôi</a:t>
            </a:r>
            <a:r>
              <a:rPr lang="vi-VN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đời </a:t>
            </a:r>
            <a:r>
              <a:rPr lang="vi-VN" dirty="0"/>
              <a:t>tôi nay xa </a:t>
            </a:r>
            <a:r>
              <a:rPr lang="vi-VN"/>
              <a:t>lìa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đường </a:t>
            </a:r>
            <a:r>
              <a:rPr lang="vi-VN"/>
              <a:t>cũ </a:t>
            </a:r>
            <a:r>
              <a:rPr lang="vi-VN" smtClean="0"/>
              <a:t>lối </a:t>
            </a:r>
            <a:r>
              <a:rPr lang="vi-VN" dirty="0"/>
              <a:t>xưa.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miền tối thế gian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vào nơi hiển vinh. </a:t>
            </a:r>
            <a:br>
              <a:rPr lang="vi-VN" dirty="0" smtClean="0"/>
            </a:br>
            <a:r>
              <a:rPr lang="vi-VN" dirty="0" smtClean="0"/>
              <a:t>Giê-xu vẫn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dẫn bước tôi theo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Nầy ta xóa muôn tội,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xóa muôn tội lỗi cũ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con. Nói cho người nói cho người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4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Hãy tin nhận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nhân từ vẫn sống muôn thu. Hãy đưa người đến chung niềm tin.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</a:t>
            </a:r>
            <a:r>
              <a:rPr lang="vi-VN" smtClean="0"/>
              <a:t>Một </a:t>
            </a:r>
            <a:r>
              <a:rPr lang="vi-VN" dirty="0" smtClean="0"/>
              <a:t>hôm Chúa nhân từ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đã đến với tôi, </a:t>
            </a:r>
            <a:br>
              <a:rPr lang="vi-VN" dirty="0" smtClean="0"/>
            </a:br>
            <a:r>
              <a:rPr lang="vi-VN" dirty="0" smtClean="0"/>
              <a:t>làm sao tôi quên được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giờ phút biến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3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Từ ngày ấy lối đi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dường như nở hoa. </a:t>
            </a:r>
            <a:br>
              <a:rPr lang="vi-VN" dirty="0" smtClean="0"/>
            </a:br>
            <a:r>
              <a:rPr lang="vi-VN" dirty="0" smtClean="0"/>
              <a:t>Vì tôi vẫn sống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ơn yêu thương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2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Nầy ta xóa muôn tội,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xóa muôn tội lỗi cũ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của con. Nói cho người nói cho người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9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Biết bao người biết bao người vẫn sống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đau thương. Hãy đưa người đến trong tình yêu.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053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</TotalTime>
  <Words>55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CHUNG NIỀM TIN</vt:lpstr>
      <vt:lpstr>1. Tình yêu Chúa sâu rộng đã đến với tôi,  đời tôi nay xa lìa  đường cũ lối xưa. </vt:lpstr>
      <vt:lpstr>Từ miền tối thế gian  vào nơi hiển vinh.  Giê-xu vẫn sống  dẫn bước tôi theo Ngài. </vt:lpstr>
      <vt:lpstr>Nầy ta xóa muôn tội,  xóa muôn tội lỗi cũ  của con. Nói cho người nói cho người đi. </vt:lpstr>
      <vt:lpstr>Hãy tin nhận  Chúa nhân từ vẫn sống muôn thu. Hãy đưa người đến chung niềm tin. </vt:lpstr>
      <vt:lpstr>2. Một hôm Chúa nhân từ  đã đến với tôi,  làm sao tôi quên được  giờ phút biến thay. </vt:lpstr>
      <vt:lpstr>Từ ngày ấy lối đi  dường như nở hoa.  Vì tôi vẫn sống trong  ơn yêu thương Ngài. </vt:lpstr>
      <vt:lpstr>Nầy ta xóa muôn tội,  xóa muôn tội lỗi cũ  của con. Nói cho người nói cho người đi. </vt:lpstr>
      <vt:lpstr>Biết bao người biết bao người vẫn sống  đau thương. Hãy đưa người đến trong tình yêu.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</cp:revision>
  <dcterms:created xsi:type="dcterms:W3CDTF">2018-01-22T10:16:48Z</dcterms:created>
  <dcterms:modified xsi:type="dcterms:W3CDTF">2018-03-20T09:17:29Z</dcterms:modified>
</cp:coreProperties>
</file>