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1" autoAdjust="0"/>
    <p:restoredTop sz="86414" autoAdjust="0"/>
  </p:normalViewPr>
  <p:slideViewPr>
    <p:cSldViewPr snapToGrid="0">
      <p:cViewPr varScale="1">
        <p:scale>
          <a:sx n="49" d="100"/>
          <a:sy n="49" d="100"/>
        </p:scale>
        <p:origin x="15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TA </a:t>
            </a:r>
            <a:r>
              <a:rPr lang="vi-VN"/>
              <a:t>SỐNG BẰNG GÌ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3. Cuộc sống con người </a:t>
            </a:r>
            <a:r>
              <a:rPr lang="vi-VN" spc="-150" dirty="0" smtClean="0"/>
              <a:t>không có được tầm nhìn xa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Nên lo toan lắm điều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0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Cuộc sống con người không dám nhận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Nhận thật ra thân phận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hư 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Cuộc sống con người có được gì?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Tiền bạc ư,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hay cơm ăn áo mặc?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Cuộc sống con người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có được gì?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Chỉ tình yêu,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chỉ tình yêu thôi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Cuộc sống mà chẳng yêu</a:t>
            </a:r>
          </a:p>
          <a:p>
            <a:pPr marL="0" indent="0">
              <a:buFont typeface="+mj-lt"/>
              <a:buNone/>
            </a:pPr>
            <a:r>
              <a:rPr lang="en-US" dirty="0"/>
              <a:t>t</a:t>
            </a:r>
            <a:r>
              <a:rPr lang="vi-VN" smtClean="0"/>
              <a:t>hì </a:t>
            </a:r>
            <a:r>
              <a:rPr lang="vi-VN" dirty="0" smtClean="0"/>
              <a:t>thù oán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ngự trị trong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3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Cuộc sống vì tình yêu</a:t>
            </a:r>
          </a:p>
          <a:p>
            <a:pPr marL="0" indent="0">
              <a:buFont typeface="+mj-lt"/>
              <a:buNone/>
            </a:pPr>
            <a:r>
              <a:rPr lang="en-US" dirty="0"/>
              <a:t>t</a:t>
            </a:r>
            <a:r>
              <a:rPr lang="vi-VN" smtClean="0"/>
              <a:t>hì </a:t>
            </a:r>
            <a:r>
              <a:rPr lang="vi-VN" dirty="0" smtClean="0"/>
              <a:t>được mang danh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Chúa Trờ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Người hỡi con người sống bằng gì?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Từng hạt cơm 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cao lương mỹ vị?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6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Bạn hỡi con người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sống bằng gì?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Chỉ tình yêu,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chỉ tình yêu thôi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0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Cuộc sống mà chẳng yêu</a:t>
            </a:r>
          </a:p>
          <a:p>
            <a:pPr marL="0" indent="0">
              <a:buFont typeface="+mj-lt"/>
              <a:buNone/>
            </a:pPr>
            <a:r>
              <a:rPr lang="en-US" dirty="0"/>
              <a:t>t</a:t>
            </a:r>
            <a:r>
              <a:rPr lang="vi-VN" smtClean="0"/>
              <a:t>hì </a:t>
            </a:r>
            <a:r>
              <a:rPr lang="vi-VN" dirty="0" smtClean="0"/>
              <a:t>thù oán ngự trị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5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Cuộc sống vì tình yêu</a:t>
            </a:r>
          </a:p>
          <a:p>
            <a:pPr marL="0" indent="0">
              <a:buFont typeface="+mj-lt"/>
              <a:buNone/>
            </a:pPr>
            <a:r>
              <a:rPr lang="en-US" dirty="0"/>
              <a:t>t</a:t>
            </a:r>
            <a:r>
              <a:rPr lang="vi-VN" smtClean="0"/>
              <a:t>hì </a:t>
            </a:r>
            <a:r>
              <a:rPr lang="vi-VN" dirty="0" smtClean="0"/>
              <a:t>được mang danh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Chúa 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705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111</TotalTime>
  <Words>109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TA SỐNG BẰNG GÌ</vt:lpstr>
      <vt:lpstr>1. Cuộc sống con người có được gì? Tiền bạc ư,  hay cơm ăn áo mặc?</vt:lpstr>
      <vt:lpstr>Cuộc sống con người  có được gì? Chỉ tình yêu,  chỉ tình yêu thôi</vt:lpstr>
      <vt:lpstr>Cuộc sống mà chẳng yêu thì thù oán  ngự trị trong ta</vt:lpstr>
      <vt:lpstr>Cuộc sống vì tình yêu thì được mang danh  con Chúa Trời</vt:lpstr>
      <vt:lpstr>2. Người hỡi con người sống bằng gì? Từng hạt cơm hay  cao lương mỹ vị?</vt:lpstr>
      <vt:lpstr>Bạn hỡi con người  sống bằng gì? Chỉ tình yêu,  chỉ tình yêu thôi</vt:lpstr>
      <vt:lpstr>Cuộc sống mà chẳng yêu thì thù oán ngự trị  trong ta</vt:lpstr>
      <vt:lpstr>Cuộc sống vì tình yêu thì được mang danh  con Chúa Trời</vt:lpstr>
      <vt:lpstr>3. Cuộc sống con người không có được tầm nhìn xa Nên lo toan lắm điều</vt:lpstr>
      <vt:lpstr>Cuộc sống con người không dám nhận Nhận thật ra thân phận  hư vô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19</cp:revision>
  <dcterms:created xsi:type="dcterms:W3CDTF">2018-01-22T10:16:48Z</dcterms:created>
  <dcterms:modified xsi:type="dcterms:W3CDTF">2018-03-20T09:18:44Z</dcterms:modified>
</cp:coreProperties>
</file>