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5" r:id="rId8"/>
    <p:sldId id="260" r:id="rId9"/>
    <p:sldId id="266" r:id="rId10"/>
    <p:sldId id="261" r:id="rId11"/>
    <p:sldId id="267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9" autoAdjust="0"/>
    <p:restoredTop sz="86414" autoAdjust="0"/>
  </p:normalViewPr>
  <p:slideViewPr>
    <p:cSldViewPr snapToGrid="0">
      <p:cViewPr varScale="1">
        <p:scale>
          <a:sx n="47" d="100"/>
          <a:sy n="47" d="100"/>
        </p:scale>
        <p:origin x="6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VÌ </a:t>
            </a:r>
            <a:r>
              <a:rPr lang="en-US"/>
              <a:t>SAO TÔI CA NGỢI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3. Chúa mang vẻ đẹp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tuyệt vời cao cả, </a:t>
            </a:r>
            <a:br>
              <a:rPr lang="vi-VN" dirty="0" smtClean="0"/>
            </a:br>
            <a:r>
              <a:rPr lang="vi-VN" dirty="0" smtClean="0"/>
              <a:t>hoa huệ tinh khiết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đượm hương sắc.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60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Như sông mênh mông tuôn dòng nhân từ, </a:t>
            </a:r>
            <a:br>
              <a:rPr lang="vi-VN" dirty="0" smtClean="0"/>
            </a:br>
            <a:r>
              <a:rPr lang="vi-VN" dirty="0" smtClean="0"/>
              <a:t>bao la thương yêu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đầy ân điển.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3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Vì sao tôi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say sưa Chúa Giê-xu? </a:t>
            </a:r>
            <a:br>
              <a:rPr lang="vi-VN" dirty="0" smtClean="0"/>
            </a:br>
            <a:r>
              <a:rPr lang="vi-VN" dirty="0" smtClean="0"/>
              <a:t>Lý do nào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khiến tôi theo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21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Ngài là tình yêu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thu hút chẳng thôi, </a:t>
            </a:r>
            <a:br>
              <a:rPr lang="vi-VN" dirty="0" smtClean="0"/>
            </a:br>
            <a:r>
              <a:rPr lang="vi-VN" dirty="0" smtClean="0"/>
              <a:t>chính Ngài chết thay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cho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2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1. </a:t>
            </a:r>
            <a:r>
              <a:rPr lang="vi-VN" smtClean="0"/>
              <a:t>Kín </a:t>
            </a:r>
            <a:r>
              <a:rPr lang="vi-VN" dirty="0"/>
              <a:t>sâu trong lòng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tràn </a:t>
            </a:r>
            <a:r>
              <a:rPr lang="vi-VN" dirty="0"/>
              <a:t>đầy niềm vui, </a:t>
            </a:r>
            <a:br>
              <a:rPr lang="vi-VN" dirty="0"/>
            </a:br>
            <a:r>
              <a:rPr lang="vi-VN" dirty="0"/>
              <a:t>Giê-xu giải phóng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được </a:t>
            </a:r>
            <a:r>
              <a:rPr lang="vi-VN" dirty="0"/>
              <a:t>thư thái.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1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Vang lên thánh âm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ca ngợi danh Ngài, </a:t>
            </a:r>
            <a:br>
              <a:rPr lang="vi-VN" dirty="0" smtClean="0"/>
            </a:br>
            <a:r>
              <a:rPr lang="vi-VN" dirty="0" smtClean="0"/>
              <a:t>hân hoan khi tâm hồn thanh khiết.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6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Vì sao tôi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say sưa Chúa Giê-xu? </a:t>
            </a:r>
            <a:br>
              <a:rPr lang="vi-VN" dirty="0" smtClean="0"/>
            </a:br>
            <a:r>
              <a:rPr lang="vi-VN" dirty="0" smtClean="0"/>
              <a:t>Lý do nào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khiến tôi theo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8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Ngài là tình yêu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thu hút chẳng thôi, </a:t>
            </a:r>
            <a:br>
              <a:rPr lang="vi-VN" dirty="0" smtClean="0"/>
            </a:br>
            <a:r>
              <a:rPr lang="vi-VN" dirty="0" smtClean="0"/>
              <a:t>chính Ngài chết thay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cho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9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</a:t>
            </a:r>
            <a:r>
              <a:rPr lang="vi-VN" smtClean="0"/>
              <a:t>Thoáng </a:t>
            </a:r>
            <a:r>
              <a:rPr lang="vi-VN" dirty="0" smtClean="0"/>
              <a:t>xem nhân từ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dịu hiền nơi Chúa, </a:t>
            </a:r>
            <a:br>
              <a:rPr lang="vi-VN" dirty="0" smtClean="0"/>
            </a:br>
            <a:r>
              <a:rPr lang="vi-VN" dirty="0" smtClean="0"/>
              <a:t>tâm hồn chiêm ngưỡng đầy hoan hỉ.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6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Khi trông Giê-xu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một lần rõ mặt, </a:t>
            </a:r>
            <a:br>
              <a:rPr lang="vi-VN" dirty="0" smtClean="0"/>
            </a:br>
            <a:r>
              <a:rPr lang="vi-VN" dirty="0" smtClean="0"/>
              <a:t>bao nhiêu tươi vui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tràn ngây ngất.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3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Vì sao tôi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say sưa Chúa Giê-xu? </a:t>
            </a:r>
            <a:br>
              <a:rPr lang="vi-VN" dirty="0" smtClean="0"/>
            </a:br>
            <a:r>
              <a:rPr lang="vi-VN" dirty="0" smtClean="0"/>
              <a:t>Lý do nào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khiến tôi theo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8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Ngài là tình yêu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thu hút chẳng thôi, </a:t>
            </a:r>
            <a:br>
              <a:rPr lang="vi-VN" dirty="0" smtClean="0"/>
            </a:br>
            <a:r>
              <a:rPr lang="vi-VN" dirty="0" smtClean="0"/>
              <a:t>chính Ngài chết thay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cho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3114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45</TotalTime>
  <Words>60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VÌ SAO TÔI CA NGỢI</vt:lpstr>
      <vt:lpstr>1. Kín sâu trong lòng  tràn đầy niềm vui,  Giê-xu giải phóng  được thư thái. </vt:lpstr>
      <vt:lpstr>Vang lên thánh âm  ca ngợi danh Ngài,  hân hoan khi tâm hồn thanh khiết. </vt:lpstr>
      <vt:lpstr>Vì sao tôi  say sưa Chúa Giê-xu?  Lý do nào  khiến tôi theo Ngài. </vt:lpstr>
      <vt:lpstr>Ngài là tình yêu  thu hút chẳng thôi,  chính Ngài chết thay  cho tôi. </vt:lpstr>
      <vt:lpstr>2. Thoáng xem nhân từ  dịu hiền nơi Chúa,  tâm hồn chiêm ngưỡng đầy hoan hỉ. </vt:lpstr>
      <vt:lpstr>Khi trông Giê-xu  một lần rõ mặt,  bao nhiêu tươi vui  tràn ngây ngất. </vt:lpstr>
      <vt:lpstr>Vì sao tôi  say sưa Chúa Giê-xu?  Lý do nào  khiến tôi theo Ngài. </vt:lpstr>
      <vt:lpstr>Ngài là tình yêu  thu hút chẳng thôi,  chính Ngài chết thay  cho tôi. </vt:lpstr>
      <vt:lpstr>3. Chúa mang vẻ đẹp  tuyệt vời cao cả,  hoa huệ tinh khiết  đượm hương sắc. </vt:lpstr>
      <vt:lpstr>Như sông mênh mông tuôn dòng nhân từ,  bao la thương yêu  đầy ân điển. </vt:lpstr>
      <vt:lpstr>Vì sao tôi  say sưa Chúa Giê-xu?  Lý do nào  khiến tôi theo Ngài. </vt:lpstr>
      <vt:lpstr>Ngài là tình yêu  thu hút chẳng thôi,  chính Ngài chết thay  cho tôi.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5</cp:revision>
  <dcterms:created xsi:type="dcterms:W3CDTF">2018-01-22T10:16:48Z</dcterms:created>
  <dcterms:modified xsi:type="dcterms:W3CDTF">2018-03-20T09:22:53Z</dcterms:modified>
</cp:coreProperties>
</file>