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10" autoAdjust="0"/>
    <p:restoredTop sz="86414" autoAdjust="0"/>
  </p:normalViewPr>
  <p:slideViewPr>
    <p:cSldViewPr snapToGrid="0">
      <p:cViewPr varScale="1">
        <p:scale>
          <a:sx n="49" d="100"/>
          <a:sy n="49" d="100"/>
        </p:scale>
        <p:origin x="15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NẾU </a:t>
            </a:r>
            <a:r>
              <a:rPr lang="en-US"/>
              <a:t>KHI NÀO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3. Nếu khi nào bạn gặp nhiều đau đớn khó khăn. </a:t>
            </a:r>
          </a:p>
          <a:p>
            <a:pPr marL="0" indent="0">
              <a:buNone/>
            </a:pPr>
            <a:r>
              <a:rPr lang="vi-VN" dirty="0" smtClean="0"/>
              <a:t>Nếu khi nào lòng bạn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tan mất niềm tin.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0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Nếu khi nào bạn tìm đường riêng để cứu thân. </a:t>
            </a:r>
          </a:p>
          <a:p>
            <a:pPr marL="0" indent="0">
              <a:buNone/>
            </a:pPr>
            <a:r>
              <a:rPr lang="vi-VN" dirty="0" smtClean="0"/>
              <a:t>Nếu tai bạn thường nhận triết lý trần gian.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5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Thì hôm nay 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đang đứng dang tay ra, </a:t>
            </a:r>
          </a:p>
          <a:p>
            <a:pPr marL="0" indent="0">
              <a:buNone/>
            </a:pPr>
            <a:r>
              <a:rPr lang="vi-VN" dirty="0" smtClean="0"/>
              <a:t>chờ bạn tìm về 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để ăn năn tội.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6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Chúa trên trời vì bạn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mà xưa đã xả thân. </a:t>
            </a:r>
          </a:p>
          <a:p>
            <a:pPr marL="0" indent="0">
              <a:buNone/>
            </a:pPr>
            <a:r>
              <a:rPr lang="vi-VN" dirty="0" smtClean="0"/>
              <a:t>Máu tuôn tràn làm sạch đời sống bùn nhơ.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5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1. Nếu khi nào cuộc đời mình sao quá rối ren. </a:t>
            </a:r>
          </a:p>
          <a:p>
            <a:pPr marL="0" indent="0">
              <a:buNone/>
            </a:pPr>
            <a:r>
              <a:rPr lang="vi-VN" dirty="0" smtClean="0"/>
              <a:t>Nếu ưu sầu hằng ngày dập tắt niềm vui.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Nếu ta nhìn mọi người mà không thấy mến thương. </a:t>
            </a:r>
          </a:p>
          <a:p>
            <a:pPr marL="0" indent="0">
              <a:buNone/>
            </a:pPr>
            <a:r>
              <a:rPr lang="vi-VN" dirty="0" smtClean="0"/>
              <a:t>Nếu ta thường ngờ vực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và mất lòng tin.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2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Thì hôm nay ta nên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thưa hết với Giê-xu, </a:t>
            </a:r>
          </a:p>
          <a:p>
            <a:pPr marL="0" indent="0">
              <a:buNone/>
            </a:pPr>
            <a:r>
              <a:rPr lang="vi-VN" dirty="0" smtClean="0"/>
              <a:t>trình lên Cha mọi điều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xấu xa trong lòng.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5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Chúa nhân từ thường nhậm lời van khẩn thiết tha. Đoái thương và làm sạch lòng hết tội nhơ.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1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2. Nếu khi nào mình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tự tìm ra những lối riêng </a:t>
            </a:r>
          </a:p>
          <a:p>
            <a:pPr marL="0" indent="0">
              <a:buNone/>
            </a:pPr>
            <a:r>
              <a:rPr lang="vi-VN" dirty="0" smtClean="0"/>
              <a:t>để tu trì chờ ngày 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biến thành tiên.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Nếu ta gạt mọi lời dạy khuyên của Thánh Kinh, </a:t>
            </a:r>
          </a:p>
          <a:p>
            <a:pPr marL="0" indent="0">
              <a:buNone/>
            </a:pPr>
            <a:r>
              <a:rPr lang="vi-VN" dirty="0" smtClean="0"/>
              <a:t>quyết theo đường trần tục đen tối triền miên.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2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Thì hôm nay ta nên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thưa với Cha Giê-xu, </a:t>
            </a:r>
          </a:p>
          <a:p>
            <a:pPr marL="0" indent="0">
              <a:buNone/>
            </a:pPr>
            <a:r>
              <a:rPr lang="vi-VN" dirty="0" smtClean="0"/>
              <a:t>rằng lòng ta tràn đầy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xấu xa kiêu ngạo.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4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Chúa nhơn từ nhìn vào lòng ai biết khẩn xin, </a:t>
            </a:r>
          </a:p>
          <a:p>
            <a:pPr marL="0" indent="0">
              <a:buNone/>
            </a:pPr>
            <a:r>
              <a:rPr lang="vi-VN" dirty="0" smtClean="0"/>
              <a:t>biết khiêm nhường mời Ngài ngự xuống làm Vua.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39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50</TotalTime>
  <Words>169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NẾU KHI NÀO</vt:lpstr>
      <vt:lpstr>1. Nếu khi nào cuộc đời mình sao quá rối ren.  Nếu ưu sầu hằng ngày dập tắt niềm vui. </vt:lpstr>
      <vt:lpstr>Nếu ta nhìn mọi người mà không thấy mến thương.  Nếu ta thường ngờ vực  và mất lòng tin. </vt:lpstr>
      <vt:lpstr>Thì hôm nay ta nên  thưa hết với Giê-xu,  trình lên Cha mọi điều  xấu xa trong lòng. </vt:lpstr>
      <vt:lpstr>Chúa nhân từ thường nhậm lời van khẩn thiết tha. Đoái thương và làm sạch lòng hết tội nhơ.</vt:lpstr>
      <vt:lpstr>2. Nếu khi nào mình  tự tìm ra những lối riêng  để tu trì chờ ngày ta  biến thành tiên. </vt:lpstr>
      <vt:lpstr>Nếu ta gạt mọi lời dạy khuyên của Thánh Kinh,  quyết theo đường trần tục đen tối triền miên. </vt:lpstr>
      <vt:lpstr>Thì hôm nay ta nên  thưa với Cha Giê-xu,  rằng lòng ta tràn đầy  xấu xa kiêu ngạo. </vt:lpstr>
      <vt:lpstr>Chúa nhơn từ nhìn vào lòng ai biết khẩn xin,  biết khiêm nhường mời Ngài ngự xuống làm Vua. </vt:lpstr>
      <vt:lpstr>3. Nếu khi nào bạn gặp nhiều đau đớn khó khăn.  Nếu khi nào lòng bạn  tan mất niềm tin. </vt:lpstr>
      <vt:lpstr>Nếu khi nào bạn tìm đường riêng để cứu thân.  Nếu tai bạn thường nhận triết lý trần gian. </vt:lpstr>
      <vt:lpstr>Thì hôm nay Giê-xu  đang đứng dang tay ra,  chờ bạn tìm về Ngài  để ăn năn tội. </vt:lpstr>
      <vt:lpstr>Chúa trên trời vì bạn  mà xưa đã xả thân.  Máu tuôn tràn làm sạch đời sống bùn nhơ.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5</cp:revision>
  <dcterms:created xsi:type="dcterms:W3CDTF">2018-01-22T10:16:48Z</dcterms:created>
  <dcterms:modified xsi:type="dcterms:W3CDTF">2018-03-20T09:23:41Z</dcterms:modified>
</cp:coreProperties>
</file>