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0" autoAdjust="0"/>
    <p:restoredTop sz="86414" autoAdjust="0"/>
  </p:normalViewPr>
  <p:slideViewPr>
    <p:cSldViewPr snapToGrid="0">
      <p:cViewPr varScale="1">
        <p:scale>
          <a:sx n="49" d="100"/>
          <a:sy n="49" d="100"/>
        </p:scale>
        <p:origin x="15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GIÊ-HÔ-VA </a:t>
            </a:r>
            <a:br>
              <a:rPr lang="en-US" dirty="0" smtClean="0"/>
            </a:br>
            <a:r>
              <a:rPr lang="en-US" dirty="0" smtClean="0"/>
              <a:t>ĐẤNG </a:t>
            </a:r>
            <a:r>
              <a:rPr lang="en-US" dirty="0"/>
              <a:t>DẮT CHĂN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HỒN </a:t>
            </a:r>
            <a:r>
              <a:rPr lang="en-US" dirty="0"/>
              <a:t>TÔI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Giê-hô-va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Đấng dắt chăn hồn tôi, đưa tôi vào nơi an nghỉ.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Trong nơi cỏ xanh tươi, tay Chúa dắt đưa tôi,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bên dòng nước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êm đềm trôi.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2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2. Ngài ban sức mới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linh hồn tôi,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đưa tôi vào nơi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công chính.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4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Trong danh Chúa nhân từ tôi chẳng thiếu thốn chi, duy Ngài dắt chăn hồn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3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3. Dầu khi bóng chết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hiểm nguy kề bên,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tôi không sợ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không nao núng.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6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Có Chúa mãi ở cùng,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an ủi tâm tôi,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an bình dưới tay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toàn năng.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0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4. Hạnh phước,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thương xót của Cha Thượng Thiên theo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vào nơi an nghỉ.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6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Trong danh Giê-hô-va,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tôi vui thỏa thảnh thơi trong nhà Chúa tôi,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bạn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53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57</TotalTime>
  <Words>61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GIÊ-HÔ-VA  ĐẤNG DẮT CHĂN  HỒN TÔI</vt:lpstr>
      <vt:lpstr>1. Giê-hô-va  Đấng dắt chăn hồn tôi, đưa tôi vào nơi an nghỉ. </vt:lpstr>
      <vt:lpstr>Trong nơi cỏ xanh tươi, tay Chúa dắt đưa tôi,  bên dòng nước  êm đềm trôi. </vt:lpstr>
      <vt:lpstr>2. Ngài ban sức mới  cho linh hồn tôi,  đưa tôi vào nơi  công chính. </vt:lpstr>
      <vt:lpstr>Trong danh Chúa nhân từ tôi chẳng thiếu thốn chi, duy Ngài dắt chăn hồn tôi. </vt:lpstr>
      <vt:lpstr>3. Dầu khi bóng chết  hiểm nguy kề bên,  tôi không sợ  không nao núng. </vt:lpstr>
      <vt:lpstr>Có Chúa mãi ở cùng,  Ngài an ủi tâm tôi,  an bình dưới tay  toàn năng. </vt:lpstr>
      <vt:lpstr>4. Hạnh phước,  thương xót của Cha Thượng Thiên theo tôi  vào nơi an nghỉ.</vt:lpstr>
      <vt:lpstr>Trong danh Giê-hô-va,  tôi vui thỏa thảnh thơi trong nhà Chúa tôi,  bạn tôi.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7</cp:revision>
  <dcterms:created xsi:type="dcterms:W3CDTF">2018-01-22T10:16:48Z</dcterms:created>
  <dcterms:modified xsi:type="dcterms:W3CDTF">2018-03-20T09:25:33Z</dcterms:modified>
</cp:coreProperties>
</file>