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10" autoAdjust="0"/>
    <p:restoredTop sz="86414" autoAdjust="0"/>
  </p:normalViewPr>
  <p:slideViewPr>
    <p:cSldViewPr snapToGrid="0">
      <p:cViewPr varScale="1">
        <p:scale>
          <a:sx n="49" d="100"/>
          <a:sy n="49" d="100"/>
        </p:scale>
        <p:origin x="150" y="-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TÌNH </a:t>
            </a:r>
            <a:r>
              <a:rPr lang="it-IT" dirty="0"/>
              <a:t>CHÚA BAO 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Ôi tình yêu Chúa Cha hằng ban cho tôi mỗi ngày, ôi tình yêu của Ngài êm đềm như sông thái 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1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Tràn lai láng trong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tâm hồn tôi cạn khô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chết lịm, tình yêu Chúa bao la, sâu rộng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giống như đại dương.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5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Tâm hồn tôi khô cằn nhưng Chúa tha thứ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tôi rồi, êm đềm trong tay Ngài là bao mùa xuân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tươi thắm.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4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Tràn lai láng trong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tâm hồn tôi cạn khô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chết lịm, tình yêu Chúa bao la, sâu rộng giống như đại dương.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8554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60</TotalTime>
  <Words>45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TÌNH CHÚA BAO LA</vt:lpstr>
      <vt:lpstr>Ôi tình yêu Chúa Cha hằng ban cho tôi mỗi ngày, ôi tình yêu của Ngài êm đềm như sông thái an. </vt:lpstr>
      <vt:lpstr>Tràn lai láng trong  tâm hồn tôi cạn khô  chết lịm, tình yêu Chúa bao la, sâu rộng  giống như đại dương. </vt:lpstr>
      <vt:lpstr>Tâm hồn tôi khô cằn nhưng Chúa tha thứ  tôi rồi, êm đềm trong tay Ngài là bao mùa xuân  tươi thắm. </vt:lpstr>
      <vt:lpstr>Tràn lai láng trong  tâm hồn tôi cạn khô  chết lịm, tình yêu Chúa bao la, sâu rộng giống như đại dương.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7</cp:revision>
  <dcterms:created xsi:type="dcterms:W3CDTF">2018-01-22T10:16:48Z</dcterms:created>
  <dcterms:modified xsi:type="dcterms:W3CDTF">2018-03-20T09:27:35Z</dcterms:modified>
</cp:coreProperties>
</file>