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10" autoAdjust="0"/>
    <p:restoredTop sz="86414" autoAdjust="0"/>
  </p:normalViewPr>
  <p:slideViewPr>
    <p:cSldViewPr snapToGrid="0">
      <p:cViewPr varScale="1">
        <p:scale>
          <a:sx n="49" d="100"/>
          <a:sy n="49" d="100"/>
        </p:scale>
        <p:origin x="15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NGHỈ </a:t>
            </a:r>
            <a:r>
              <a:rPr lang="it-IT"/>
              <a:t>AN BÊN GIÊ-XU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1. Giữa phong ba cuộc đời biết đâu nơi bình an?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Sóng xô dập dồi</a:t>
            </a:r>
            <a:r>
              <a:rPr lang="vi-VN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gió </a:t>
            </a:r>
            <a:r>
              <a:rPr lang="vi-VN" dirty="0" smtClean="0"/>
              <a:t>xoáy cuốn </a:t>
            </a:r>
            <a:r>
              <a:rPr lang="vi-VN" smtClean="0"/>
              <a:t>trôi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ước </a:t>
            </a:r>
            <a:r>
              <a:rPr lang="vi-VN" dirty="0" smtClean="0"/>
              <a:t>mong </a:t>
            </a:r>
            <a:r>
              <a:rPr lang="vi-VN" smtClean="0"/>
              <a:t>tôi </a:t>
            </a:r>
            <a:r>
              <a:rPr lang="vi-VN" smtClean="0"/>
              <a:t>vỡ </a:t>
            </a:r>
            <a:r>
              <a:rPr lang="vi-VN" dirty="0" smtClean="0"/>
              <a:t>rồi.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1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Giữa đêm đen tuyệt vọng bỗng tiếng ai dịu êm: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“Hỡi con nhọc nhằn,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hãy đến với Ta</a:t>
            </a:r>
            <a:r>
              <a:rPr lang="vi-VN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Ta </a:t>
            </a:r>
            <a:r>
              <a:rPr lang="vi-VN" dirty="0" smtClean="0"/>
              <a:t>sẽ bổ sức nghỉ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Nào gánh nặng con,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Ta đã gánh hết thay con.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Nhìn xem thập tự giá xưa Ta đã chết thế con kìa!”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0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Đến bên chân Giê-xu,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ấy chính nơi bình an.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Thảnh thơi nhẹ nhàng, bão tố biến tan. Tội lỗi Chúa đã thứ tha hết.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1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2. Phải chăng anh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mệt</a:t>
            </a:r>
            <a:r>
              <a:rPr lang="en-US" dirty="0" smtClean="0"/>
              <a:t> </a:t>
            </a:r>
            <a:r>
              <a:rPr lang="vi-VN" dirty="0" smtClean="0"/>
              <a:t>nhọc, với biết bao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sầu đau?Mải mê lợi quyền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với những đắm say,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thế gian chê chán rồi?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Chúa Giê-xu chờ đợi,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vẫn thiết tha gọi anh: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“Hỡi con nhọc nhằn,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hãy đến với Ta,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Ta sẽ bổ sức nghỉ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0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Nào gánh nặng con,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Ta đã gánh hết thay con.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Nhìn xem thập tự giá xưa Ta đã chết thế con kìa!”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9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Đến bên chân Giê-xu,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ấy chính nơi bình an.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Thảnh thơi nhẹ nhàng, bão tố biến tan. Tội lỗi Chúa đã thứ tha hết.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854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69</TotalTime>
  <Words>69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NGHỈ AN BÊN GIÊ-XU</vt:lpstr>
      <vt:lpstr>1. Giữa phong ba cuộc đời biết đâu nơi bình an?  Sóng xô dập dồi,  gió xoáy cuốn trôi  ước mong tôi vỡ rồi. </vt:lpstr>
      <vt:lpstr>Giữa đêm đen tuyệt vọng bỗng tiếng ai dịu êm:  “Hỡi con nhọc nhằn,  hãy đến với Ta,  Ta sẽ bổ sức nghỉ an. </vt:lpstr>
      <vt:lpstr>Nào gánh nặng con,  Ta đã gánh hết thay con.  Nhìn xem thập tự giá xưa Ta đã chết thế con kìa!” </vt:lpstr>
      <vt:lpstr>Đến bên chân Giê-xu,  ấy chính nơi bình an.  Thảnh thơi nhẹ nhàng, bão tố biến tan. Tội lỗi Chúa đã thứ tha hết. </vt:lpstr>
      <vt:lpstr>2. Phải chăng anh  mệt nhọc, với biết bao  sầu đau?Mải mê lợi quyền  với những đắm say,  thế gian chê chán rồi? </vt:lpstr>
      <vt:lpstr>Chúa Giê-xu chờ đợi,  vẫn thiết tha gọi anh:  “Hỡi con nhọc nhằn,  hãy đến với Ta,  Ta sẽ bổ sức nghỉ an. </vt:lpstr>
      <vt:lpstr>Nào gánh nặng con,  Ta đã gánh hết thay con.  Nhìn xem thập tự giá xưa Ta đã chết thế con kìa!” </vt:lpstr>
      <vt:lpstr>Đến bên chân Giê-xu,  ấy chính nơi bình an.  Thảnh thơi nhẹ nhàng, bão tố biến tan. Tội lỗi Chúa đã thứ tha hết.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9</cp:revision>
  <dcterms:created xsi:type="dcterms:W3CDTF">2018-01-22T10:16:48Z</dcterms:created>
  <dcterms:modified xsi:type="dcterms:W3CDTF">2018-03-20T09:28:50Z</dcterms:modified>
</cp:coreProperties>
</file>