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11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</a:t>
            </a:r>
            <a:r>
              <a:rPr lang="vi-VN" dirty="0"/>
              <a:t>VẪN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YÊU </a:t>
            </a:r>
            <a:r>
              <a:rPr lang="vi-VN" dirty="0"/>
              <a:t>THƯƠNG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Dù cho song thân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bỏ hay không yêu thương ta, thì Cha yêu thương nghênh tiếp chúng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luôn chăm lo giúp chúng ta chiến thắng mỗi ngày. 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9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luôn </a:t>
            </a:r>
            <a:r>
              <a:rPr lang="vi-VN" smtClean="0"/>
              <a:t>yêu </a:t>
            </a:r>
            <a:r>
              <a:rPr lang="vi-VN" smtClean="0"/>
              <a:t>mến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anh </a:t>
            </a:r>
            <a:r>
              <a:rPr lang="vi-VN" dirty="0" smtClean="0"/>
              <a:t>và tôi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</a:t>
            </a:r>
            <a:r>
              <a:rPr lang="vi-VN" dirty="0" smtClean="0"/>
              <a:t>yêu quí </a:t>
            </a:r>
            <a:r>
              <a:rPr lang="vi-VN" smtClean="0"/>
              <a:t>báu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sâu </a:t>
            </a:r>
            <a:r>
              <a:rPr lang="vi-VN" dirty="0" smtClean="0"/>
              <a:t>rộng thay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53725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Dù thành công hay thất bại, dù gặp vui hay đau buồn, 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2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4. Dù trong tương lai ta bước lui không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thương Cha,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lòng ta không sao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rung cảm như xưa.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Tình yêu trong ta chẳng như lúc mới bắt đầu.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vẫn yêu thương ta cho đến cùng.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luôn yêu </a:t>
            </a:r>
            <a:r>
              <a:rPr lang="vi-VN" smtClean="0"/>
              <a:t>mến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anh </a:t>
            </a:r>
            <a:r>
              <a:rPr lang="vi-VN" dirty="0" smtClean="0"/>
              <a:t>và tôi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</a:t>
            </a:r>
            <a:r>
              <a:rPr lang="vi-VN" dirty="0" smtClean="0"/>
              <a:t>yêu quí </a:t>
            </a:r>
            <a:r>
              <a:rPr lang="vi-VN" smtClean="0"/>
              <a:t>báu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sâu </a:t>
            </a:r>
            <a:r>
              <a:rPr lang="vi-VN" dirty="0" smtClean="0"/>
              <a:t>rộng thay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84665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Dù thành công hay thất bại, dù gặp vui hay đau buồn, 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pc="-150" dirty="0" smtClean="0"/>
              <a:t>1. Dù ta lang thang xa</a:t>
            </a:r>
            <a:r>
              <a:rPr lang="en-US" spc="-150" dirty="0" smtClean="0"/>
              <a:t> </a:t>
            </a:r>
            <a:r>
              <a:rPr lang="vi-VN" spc="-150" dirty="0" smtClean="0"/>
              <a:t>cách Đấng chăn chiên 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vi-VN" spc="-150" dirty="0" smtClean="0"/>
              <a:t>yêu thương,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từ nan không vâng theo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ý muốn Cha,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Thì ta nên ghi nhớ trong tâm ý tưởng quí này: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3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luôn yêu mến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anh và tôi.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quí báu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sâu rộng thay. </a:t>
            </a:r>
          </a:p>
        </p:txBody>
      </p:sp>
    </p:spTree>
    <p:extLst>
      <p:ext uri="{BB962C8B-B14F-4D97-AF65-F5344CB8AC3E}">
        <p14:creationId xmlns:p14="http://schemas.microsoft.com/office/powerpoint/2010/main" val="82688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Dù thành công hay thất bại, dù gặp vui hay đau buồn, Chúa </a:t>
            </a:r>
            <a:r>
              <a:rPr lang="vi-VN" dirty="0" smtClean="0"/>
              <a:t>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Tình yêu thương Cha to lớn thế gian không chi so,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lòng khoan dung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lan khắp không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9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kiên tâm mong đón những ai đã chối bỏ Ngài.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luôn yêu </a:t>
            </a:r>
            <a:r>
              <a:rPr lang="vi-VN" smtClean="0"/>
              <a:t>mến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anh </a:t>
            </a:r>
            <a:r>
              <a:rPr lang="vi-VN" dirty="0" smtClean="0"/>
              <a:t>và tôi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</a:t>
            </a:r>
            <a:r>
              <a:rPr lang="vi-VN" dirty="0" smtClean="0"/>
              <a:t>yêu quí </a:t>
            </a:r>
            <a:r>
              <a:rPr lang="vi-VN" smtClean="0"/>
              <a:t>báu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sâu </a:t>
            </a:r>
            <a:r>
              <a:rPr lang="vi-VN" dirty="0" smtClean="0"/>
              <a:t>rộng thay. </a:t>
            </a:r>
          </a:p>
        </p:txBody>
      </p:sp>
    </p:spTree>
    <p:extLst>
      <p:ext uri="{BB962C8B-B14F-4D97-AF65-F5344CB8AC3E}">
        <p14:creationId xmlns:p14="http://schemas.microsoft.com/office/powerpoint/2010/main" val="385558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thành công hay thất bại, dù gặp vui hay đau buồn, Chúa vẫn yêu thương ta cho đến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32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82</TotalTime>
  <Words>239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CHÚA VẪN  YÊU THƯƠNG</vt:lpstr>
      <vt:lpstr>1. Dù ta lang thang xa cách Đấng chăn chiên  yêu thương,  từ nan không vâng theo  ý muốn Cha, </vt:lpstr>
      <vt:lpstr>Thì ta nên ghi nhớ trong tâm ý tưởng quí này:  Chúa vẫn yêu thương ta cho đến cùng. </vt:lpstr>
      <vt:lpstr>Ngài luôn yêu mến  anh và tôi.  Tình yêu quí báu  sâu rộng thay. </vt:lpstr>
      <vt:lpstr>Dù thành công hay thất bại, dù gặp vui hay đau buồn, Chúa vẫn yêu thương ta cho đến cùng. </vt:lpstr>
      <vt:lpstr>2. Tình yêu thương Cha to lớn thế gian không chi so,  lòng khoan dung Cha  lan khắp không gian. </vt:lpstr>
      <vt:lpstr>Ngài kiên tâm mong đón những ai đã chối bỏ Ngài.  Chúa vẫn yêu thương ta cho đến cùng. </vt:lpstr>
      <vt:lpstr>Ngài luôn yêu mến  anh và tôi.  Tình yêu quí báu  sâu rộng thay. </vt:lpstr>
      <vt:lpstr>Dù thành công hay thất bại, dù gặp vui hay đau buồn, Chúa vẫn yêu thương ta cho đến cùng. </vt:lpstr>
      <vt:lpstr>3. Dù cho song thân ta  bỏ hay không yêu thương ta, thì Cha yêu thương nghênh tiếp chúng ta. </vt:lpstr>
      <vt:lpstr>Ngài luôn chăm lo giúp chúng ta chiến thắng mỗi ngày. Chúa vẫn yêu thương ta cho đến cùng. </vt:lpstr>
      <vt:lpstr>Ngài luôn yêu mến  anh và tôi.  Tình yêu quí báu  sâu rộng thay. </vt:lpstr>
      <vt:lpstr>Dù thành công hay thất bại, dù gặp vui hay đau buồn, Chúa vẫn yêu thương ta cho đến cùng. </vt:lpstr>
      <vt:lpstr>4. Dù trong tương lai ta bước lui không  yêu thương Cha,  lòng ta không sao  rung cảm như xưa.</vt:lpstr>
      <vt:lpstr>Tình yêu trong ta chẳng như lúc mới bắt đầu.  Chúa vẫn yêu thương ta cho đến cùng.</vt:lpstr>
      <vt:lpstr>Ngài luôn yêu mến  anh và tôi.  Tình yêu quí báu  sâu rộng thay. </vt:lpstr>
      <vt:lpstr>Dù thành công hay thất bại, dù gặp vui hay đau buồn, Chúa vẫn yêu thương ta cho đến cùng.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11</cp:revision>
  <dcterms:created xsi:type="dcterms:W3CDTF">2018-01-22T10:16:48Z</dcterms:created>
  <dcterms:modified xsi:type="dcterms:W3CDTF">2018-03-20T09:49:06Z</dcterms:modified>
</cp:coreProperties>
</file>