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11" autoAdjust="0"/>
    <p:restoredTop sz="86414" autoAdjust="0"/>
  </p:normalViewPr>
  <p:slideViewPr>
    <p:cSldViewPr snapToGrid="0">
      <p:cViewPr varScale="1">
        <p:scale>
          <a:sx n="49" d="100"/>
          <a:sy n="49" d="100"/>
        </p:scale>
        <p:origin x="15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</a:t>
            </a:r>
            <a:r>
              <a:rPr lang="vi-VN"/>
              <a:t>YÊU THẾ GIAN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Vì Đức Chúa Trời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yêu thương thế gian,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Đức Chúa Trời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yêu thương thế gian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đến nỗi đã ban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một của 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là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6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Hầu cho hễ ai tin, hễ ai tin,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hễ ai tin Con </a:t>
            </a:r>
            <a:r>
              <a:rPr lang="vi-VN" smtClean="0"/>
              <a:t>ấy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không </a:t>
            </a:r>
            <a:r>
              <a:rPr lang="vi-VN" dirty="0" smtClean="0"/>
              <a:t>bị hư mất bao giờ,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không bị hư mất bao giờ.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4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Mà được sự sống,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được sự sống,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sự sống đời đời.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A men!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9925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79</TotalTime>
  <Words>32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CHÚA YÊU THẾ GIAN</vt:lpstr>
      <vt:lpstr>Vì Đức Chúa Trời  yêu thương thế gian,  Đức Chúa Trời  yêu thương thế gian </vt:lpstr>
      <vt:lpstr>đến nỗi đã ban  con một của Ngài  là Giê-xu. </vt:lpstr>
      <vt:lpstr>Hầu cho hễ ai tin, hễ ai tin,  hễ ai tin Con ấy  không bị hư mất bao giờ,  không bị hư mất bao giờ. </vt:lpstr>
      <vt:lpstr>Mà được sự sống,  được sự sống,  sự sống đời đời.  A men!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12</cp:revision>
  <dcterms:created xsi:type="dcterms:W3CDTF">2018-01-22T10:16:48Z</dcterms:created>
  <dcterms:modified xsi:type="dcterms:W3CDTF">2018-03-20T10:06:53Z</dcterms:modified>
</cp:coreProperties>
</file>