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11" autoAdjust="0"/>
    <p:restoredTop sz="86414" autoAdjust="0"/>
  </p:normalViewPr>
  <p:slideViewPr>
    <p:cSldViewPr snapToGrid="0">
      <p:cViewPr varScale="1">
        <p:scale>
          <a:sx n="49" d="100"/>
          <a:sy n="49" d="100"/>
        </p:scale>
        <p:origin x="150" y="-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ĐỪNG </a:t>
            </a:r>
            <a:r>
              <a:rPr lang="vi-VN" dirty="0"/>
              <a:t>HOANG PHÍ THÁNG NĂM DÀI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Phải chăng bạn mang tâm trạng sầu đau nát tan.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Thiếu yêu thương sống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lo buồn cùng với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chán chường.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Có bao giờ bạn trầm tư tìm về chân lý.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luôn mong bạn đừng hoang phí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tháng năm dài.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5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Ngày tháng trôi lỡ cơ hội còn tiếc nuối thôi.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Rồi vấp chân ngã trên đường đêm tối buông.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3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Hãy quay về Ngài gọi kia. Bạn về yên nghỉ.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luôn mong bạn đừng hoang phí hết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tháng năm dài.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2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Tháng năm dài đi xa Ngài bạn thêm đắng cay.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Kiếp cô đơn khiến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tâm hồn đầy dẫy tủi hờn.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Cớ sao bạn còn say mê cuộc đời vô nghĩa.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luôn mong bạn đừng hoang phí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tháng năm dài.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Ngày tháng trôi lỡ cơ hội còn tiếc nuối thôi.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Rồi vấp chân ngã trên đường đêm tối buông.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Hãy quay về Ngài gọi kia. Bạn về yên nghỉ.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luôn mong bạn đừng hoang phí hết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tháng năm dài.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818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83</TotalTime>
  <Words>158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ĐỪNG HOANG PHÍ THÁNG NĂM DÀI</vt:lpstr>
      <vt:lpstr>1. Phải chăng bạn mang tâm trạng sầu đau nát tan.  Thiếu yêu thương sống  lo buồn cùng với  chán chường. </vt:lpstr>
      <vt:lpstr>Có bao giờ bạn trầm tư tìm về chân lý.  Chúa luôn mong bạn đừng hoang phí  tháng năm dài. </vt:lpstr>
      <vt:lpstr>Ngày tháng trôi lỡ cơ hội còn tiếc nuối thôi.  Rồi vấp chân ngã trên đường đêm tối buông. </vt:lpstr>
      <vt:lpstr>Hãy quay về Ngài gọi kia. Bạn về yên nghỉ.  Chúa luôn mong bạn đừng hoang phí hết  tháng năm dài. </vt:lpstr>
      <vt:lpstr>2. Tháng năm dài đi xa Ngài bạn thêm đắng cay.  Kiếp cô đơn khiến  tâm hồn đầy dẫy tủi hờn. </vt:lpstr>
      <vt:lpstr>Cớ sao bạn còn say mê cuộc đời vô nghĩa.  Chúa luôn mong bạn đừng hoang phí  tháng năm dài. </vt:lpstr>
      <vt:lpstr>Ngày tháng trôi lỡ cơ hội còn tiếc nuối thôi.  Rồi vấp chân ngã trên đường đêm tối buông. </vt:lpstr>
      <vt:lpstr>Hãy quay về Ngài gọi kia. Bạn về yên nghỉ.  Chúa luôn mong bạn đừng hoang phí hết  tháng năm dài.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12</cp:revision>
  <dcterms:created xsi:type="dcterms:W3CDTF">2018-01-22T10:16:48Z</dcterms:created>
  <dcterms:modified xsi:type="dcterms:W3CDTF">2018-03-20T10:07:35Z</dcterms:modified>
</cp:coreProperties>
</file>