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1" autoAdjust="0"/>
    <p:restoredTop sz="86414" autoAdjust="0"/>
  </p:normalViewPr>
  <p:slideViewPr>
    <p:cSldViewPr snapToGrid="0">
      <p:cViewPr varScale="1">
        <p:scale>
          <a:sx n="76" d="100"/>
          <a:sy n="76" d="100"/>
        </p:scale>
        <p:origin x="12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GẶP </a:t>
            </a:r>
            <a:r>
              <a:rPr lang="vi-VN" dirty="0"/>
              <a:t>GỠ CHÚA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Gặp gỡ Chúa Giê-xu, biến đổi cuộc đời mình.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Gặp gỡ Chúa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đón nhận ơn tái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Gặp gỡ Chúa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pc="-150" dirty="0" smtClean="0"/>
              <a:t>chân thành mình gặp mình.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Gặp gỡ Chúa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nảy sinh tình đệ huynh.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3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Dòng suối nếu cạn tắt thì dòng sông mau cạn khô,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tình yêu không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ôi tình yêu sao cằn cỗi.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Vì Chúa chính nguồn suối, </a:t>
            </a:r>
            <a:r>
              <a:rPr lang="vi-VN" spc="-150" dirty="0" smtClean="0"/>
              <a:t>nguồn yêu thương vô biên.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Biển yêu </a:t>
            </a:r>
            <a:r>
              <a:rPr lang="vi-VN" smtClean="0"/>
              <a:t>thương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nối </a:t>
            </a:r>
            <a:r>
              <a:rPr lang="vi-VN" dirty="0" smtClean="0"/>
              <a:t>liền các hoang </a:t>
            </a:r>
            <a:r>
              <a:rPr lang="vi-VN" smtClean="0"/>
              <a:t>đảo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giữa đại </a:t>
            </a:r>
            <a:r>
              <a:rPr lang="vi-VN" dirty="0" smtClean="0"/>
              <a:t>dương.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Tìm đến Chúa Giê-xu, nghe lời mời dịu dàng: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“Hãy đến với Ta đi,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nhận ơn thứ tha”.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đứng đón dang tay, trông chờ bạn từng ngày.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Hãy đến với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pc="-300" dirty="0" smtClean="0"/>
              <a:t>Chúa mang mọi sầu thương. </a:t>
            </a:r>
            <a:endParaRPr lang="en-US" spc="-300" dirty="0"/>
          </a:p>
        </p:txBody>
      </p:sp>
    </p:spTree>
    <p:extLst>
      <p:ext uri="{BB962C8B-B14F-4D97-AF65-F5344CB8AC3E}">
        <p14:creationId xmlns:p14="http://schemas.microsoft.com/office/powerpoint/2010/main" val="373807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Vì Chúa chính nguồn sáng được rạng soi </a:t>
            </a:r>
            <a:r>
              <a:rPr lang="vi-VN" smtClean="0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màn </a:t>
            </a:r>
            <a:r>
              <a:rPr lang="vi-VN" dirty="0" smtClean="0"/>
              <a:t>đêm, để ai </a:t>
            </a:r>
            <a:r>
              <a:rPr lang="vi-VN" smtClean="0"/>
              <a:t>trong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ô </a:t>
            </a:r>
            <a:r>
              <a:rPr lang="vi-VN" dirty="0" smtClean="0"/>
              <a:t>nhơ mong được tha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muôn tội lỗi.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6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Tình ái Chúa rộng lớn,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vì yêu thương nhân gian.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Tình yêu thương nối liền giữa con </a:t>
            </a:r>
            <a:r>
              <a:rPr lang="vi-VN" smtClean="0"/>
              <a:t>người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</a:t>
            </a:r>
            <a:r>
              <a:rPr lang="en-US" smtClean="0"/>
              <a:t>Thượng</a:t>
            </a:r>
            <a:r>
              <a:rPr lang="vi-VN" smtClean="0"/>
              <a:t> </a:t>
            </a:r>
            <a:r>
              <a:rPr lang="vi-VN" dirty="0" smtClean="0"/>
              <a:t>Thiên.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074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86</TotalTime>
  <Words>109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GẶP GỠ CHÚA GIÊ-XU</vt:lpstr>
      <vt:lpstr>1. Gặp gỡ Chúa Giê-xu, biến đổi cuộc đời mình.  Gặp gỡ Chúa Giê-xu  đón nhận ơn tái sinh. </vt:lpstr>
      <vt:lpstr>Gặp gỡ Chúa Giê-xu  chân thành mình gặp mình.  Gặp gỡ Chúa Giê-xu  nảy sinh tình đệ huynh. </vt:lpstr>
      <vt:lpstr>Dòng suối nếu cạn tắt thì dòng sông mau cạn khô,  tình yêu không Giê-xu,  ôi tình yêu sao cằn cỗi. </vt:lpstr>
      <vt:lpstr>Vì Chúa chính nguồn suối, nguồn yêu thương vô biên.  Biển yêu thương  nối liền các hoang đảo  giữa đại dương. </vt:lpstr>
      <vt:lpstr>2. Tìm đến Chúa Giê-xu, nghe lời mời dịu dàng:  “Hãy đến với Ta đi,  con nhận ơn thứ tha”.</vt:lpstr>
      <vt:lpstr>Ngài đứng đón dang tay, trông chờ bạn từng ngày.  Hãy đến với Giê-xu,  Chúa mang mọi sầu thương. </vt:lpstr>
      <vt:lpstr>Vì Chúa chính nguồn sáng được rạng soi trong  màn đêm, để ai trong  ô nhơ mong được tha  muôn tội lỗi. </vt:lpstr>
      <vt:lpstr>Tình ái Chúa rộng lớn,  vì yêu thương nhân gian.  Tình yêu thương nối liền giữa con người  với Thượng Thiên.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15</cp:revision>
  <dcterms:created xsi:type="dcterms:W3CDTF">2018-01-22T10:16:48Z</dcterms:created>
  <dcterms:modified xsi:type="dcterms:W3CDTF">2018-04-12T05:46:22Z</dcterms:modified>
</cp:coreProperties>
</file>