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1" autoAdjust="0"/>
    <p:restoredTop sz="86414" autoAdjust="0"/>
  </p:normalViewPr>
  <p:slideViewPr>
    <p:cSldViewPr snapToGrid="0">
      <p:cViewPr varScale="1">
        <p:scale>
          <a:sx n="76" d="100"/>
          <a:sy n="76" d="100"/>
        </p:scale>
        <p:origin x="12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TRƯỚC </a:t>
            </a:r>
            <a:r>
              <a:rPr lang="vi-VN"/>
              <a:t>KHI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RẠNG </a:t>
            </a:r>
            <a:r>
              <a:rPr lang="vi-VN"/>
              <a:t>ĐÔNG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Bạn ơi đừng chán nữa, hãy quên đi buồn đau,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hãy phó trao đau thương lên Chúa nhân từ.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Ngày vui sẽ sớm đến, bóng đêm sẽ dần tan,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ánh sáng của ban mai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tỏa soi đêm dài.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Dù đời này tối đen,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chớ nên lo ngại chi,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ở với ta luôn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không thiếu thốn gì.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Đừng quên lời hứa xưa,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trước khi lên trời cao Chúa phán chớ lo chi,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có Ta ở cùng.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2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Nhìn lên nơi Cứu Chúa, hãy tin theo Ngài đi,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phó hết cả tương lai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Chúa dẫn đường.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4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không xa cách mãi dẫu không ai nhìn thấy,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có Chúa ta vui thay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hát ca đêm ngày.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3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Ngày mai trời sáng tươi Chúa ban ta đời mới,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bởi vững tin Giê-xu,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hát vui mừng. </a:t>
            </a:r>
          </a:p>
        </p:txBody>
      </p:sp>
    </p:spTree>
    <p:extLst>
      <p:ext uri="{BB962C8B-B14F-4D97-AF65-F5344CB8AC3E}">
        <p14:creationId xmlns:p14="http://schemas.microsoft.com/office/powerpoint/2010/main" val="311695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Rồi đây dù khó khăn,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hiểm nguy luôn dọa dẫm vẫn thấy tâm an vui,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ta ở gần.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197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87</TotalTime>
  <Words>128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TRƯỚC KHI  RẠNG ĐÔNG</vt:lpstr>
      <vt:lpstr>1. Bạn ơi đừng chán nữa, hãy quên đi buồn đau,  hãy phó trao đau thương lên Chúa nhân từ. </vt:lpstr>
      <vt:lpstr>Ngày vui sẽ sớm đến, bóng đêm sẽ dần tan,  ánh sáng của ban mai  tỏa soi đêm dài. </vt:lpstr>
      <vt:lpstr>Dù đời này tối đen,  chớ nên lo ngại chi,  Chúa ở với ta luôn  không thiếu thốn gì.</vt:lpstr>
      <vt:lpstr>Đừng quên lời hứa xưa,  trước khi lên trời cao Chúa phán chớ lo chi,  có Ta ở cùng. </vt:lpstr>
      <vt:lpstr>2. Nhìn lên nơi Cứu Chúa, hãy tin theo Ngài đi,  phó hết cả tương lai  cho Chúa dẫn đường. </vt:lpstr>
      <vt:lpstr>Ngài không xa cách mãi dẫu không ai nhìn thấy,  có Chúa ta vui thay  hát ca đêm ngày. </vt:lpstr>
      <vt:lpstr>Ngày mai trời sáng tươi Chúa ban ta đời mới,  bởi vững tin Giê-xu,  lòng hát vui mừng. </vt:lpstr>
      <vt:lpstr>Rồi đây dù khó khăn,  hiểm nguy luôn dọa dẫm vẫn thấy tâm an vui,  Chúa ta ở gần.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15</cp:revision>
  <dcterms:created xsi:type="dcterms:W3CDTF">2018-01-22T10:16:48Z</dcterms:created>
  <dcterms:modified xsi:type="dcterms:W3CDTF">2018-04-12T05:47:08Z</dcterms:modified>
</cp:coreProperties>
</file>