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HÃY </a:t>
            </a:r>
            <a:r>
              <a:rPr lang="vi-VN"/>
              <a:t>ĐẾN VỚI 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Nào ai, nào ai đang khát hãy đến suối ngay.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Suối ơn Thiên Thượng hằng tràn.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Người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lại ngay bên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nguồn suối mát </a:t>
            </a:r>
            <a:r>
              <a:rPr lang="vi-VN" smtClean="0"/>
              <a:t>tươi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tràn </a:t>
            </a:r>
            <a:r>
              <a:rPr lang="vi-VN" dirty="0" smtClean="0"/>
              <a:t>tuôn ơn phước.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ban cho anh và tôi bao ơn từ 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đến cùng Cha,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nương trong Ngài luôn, rao Tin Lành ra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muôn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kíp tin Danh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Về ngay, về ngay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anh hỡi,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chạy đến với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cúi xin ơn Ngài dạt dào</a:t>
            </a:r>
            <a:r>
              <a:rPr lang="vi-VN" smtClean="0"/>
              <a:t>. 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97611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Người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lại ngay bên Chúa,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nguồn suối cứu ân tràn tuôn ơn phước.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5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ban cho anh và tôi bao ơn từ 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đến cùng Cha,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0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nương trong Ngài luôn, rao Tin Lành ra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muôn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kíp tin Danh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54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89</TotalTime>
  <Words>76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HÃY ĐẾN VỚI CHA</vt:lpstr>
      <vt:lpstr>1. Nào ai, nào ai đang khát hãy đến suối ngay.  Suối ơn Thiên Thượng hằng tràn. </vt:lpstr>
      <vt:lpstr>Người ơi,  lại ngay bên Chúa,  nguồn suối mát tươi  tràn tuôn ơn phước. </vt:lpstr>
      <vt:lpstr>Ngài ban cho anh và tôi bao ơn từ ái  hãy đến cùng Cha, </vt:lpstr>
      <vt:lpstr>nương trong Ngài luôn, rao Tin Lành ra  cho muôn người  đến kíp tin Danh Ngài.</vt:lpstr>
      <vt:lpstr>2. Về ngay, về ngay  anh hỡi,  chạy đến với Cha  cúi xin ơn Ngài dạt dào. </vt:lpstr>
      <vt:lpstr>Người ơi,  lại ngay bên Chúa,  nguồn suối cứu ân tràn tuôn ơn phước.</vt:lpstr>
      <vt:lpstr>Ngài ban cho anh và tôi bao ơn từ ái  hãy đến cùng Cha, </vt:lpstr>
      <vt:lpstr>nương trong Ngài luôn, rao Tin Lành ra  cho muôn người  đến kíp tin Danh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16</cp:revision>
  <dcterms:created xsi:type="dcterms:W3CDTF">2018-01-22T10:16:48Z</dcterms:created>
  <dcterms:modified xsi:type="dcterms:W3CDTF">2018-04-12T05:47:57Z</dcterms:modified>
</cp:coreProperties>
</file>