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11" autoAdjust="0"/>
    <p:restoredTop sz="86414" autoAdjust="0"/>
  </p:normalViewPr>
  <p:slideViewPr>
    <p:cSldViewPr snapToGrid="0">
      <p:cViewPr varScale="1">
        <p:scale>
          <a:sx n="76" d="100"/>
          <a:sy n="76" d="100"/>
        </p:scale>
        <p:origin x="12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</a:t>
            </a:r>
            <a:r>
              <a:rPr lang="vi-VN"/>
              <a:t>ĐANG GỌI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Chúa đang gọi anh.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đang gọi anh.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đang kêu anh,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mau quay về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hằng chờ anh kíp đến.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Giê-xu đang êm dịu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gọi anh mau kíp đến,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đến mau giờ đây,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ngay giờ đây.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Sao anh luôn xa lìa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tình yêu thương vô đối,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xa rời Thiên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luôn đêm ngày.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7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Chúa đang gọi anh.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đang gọi anh.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đang kêu anh,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mau quay về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hằng chờ anh kíp đến.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9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Giê-xu luôn ban bình an cho ai kíp đến,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đang chờ anh,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ngay giờ đây.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4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Mau mau đem gánh nặng trao cho Cha chí ái,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Giê-xu quăng nó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xa anh liền.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6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Chúa đang gọi anh.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đang gọi anh.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đang kêu anh,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mau quay về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hằng chờ anh kíp đến.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0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3. Giê-xu nay đang đợi chờ anh mau kíp đến,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đang chờ anh,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đang chờ đây.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Anh mau đem ô tội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đặt nơi chân Cứu Chúa,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xa lìa ngay chớ nương theo hoài.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63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92</TotalTime>
  <Words>82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CHÚA ĐANG GỌI</vt:lpstr>
      <vt:lpstr>1. Giê-xu đang êm dịu  gọi anh mau kíp đến,  đến mau giờ đây,  đến ngay giờ đây. </vt:lpstr>
      <vt:lpstr>Sao anh luôn xa lìa  tình yêu thương vô đối,  xa rời Thiên Chúa  luôn đêm ngày. </vt:lpstr>
      <vt:lpstr>Chúa đang gọi anh.  Chúa đang gọi anh.  Chúa đang kêu anh,  mau quay về Ngài  hằng chờ anh kíp đến. </vt:lpstr>
      <vt:lpstr>2. Giê-xu luôn ban bình an cho ai kíp đến,  Chúa đang chờ anh,  đến ngay giờ đây.</vt:lpstr>
      <vt:lpstr>Mau mau đem gánh nặng trao cho Cha chí ái,  Giê-xu quăng nó  xa anh liền. </vt:lpstr>
      <vt:lpstr>Chúa đang gọi anh.  Chúa đang gọi anh.  Chúa đang kêu anh,  mau quay về Ngài  hằng chờ anh kíp đến. </vt:lpstr>
      <vt:lpstr>3. Giê-xu nay đang đợi chờ anh mau kíp đến,  Chúa đang chờ anh,  Chúa đang chờ đây.</vt:lpstr>
      <vt:lpstr>Anh mau đem ô tội  đặt nơi chân Cứu Chúa,  xa lìa ngay chớ nương theo hoài. </vt:lpstr>
      <vt:lpstr>Chúa đang gọi anh.  Chúa đang gọi anh.  Chúa đang kêu anh,  mau quay về Ngài  hằng chờ anh kíp đến.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17</cp:revision>
  <dcterms:created xsi:type="dcterms:W3CDTF">2018-01-22T10:16:48Z</dcterms:created>
  <dcterms:modified xsi:type="dcterms:W3CDTF">2018-04-12T05:48:42Z</dcterms:modified>
</cp:coreProperties>
</file>