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86414" autoAdjust="0"/>
  </p:normalViewPr>
  <p:slideViewPr>
    <p:cSldViewPr snapToGrid="0">
      <p:cViewPr varScale="1">
        <p:scale>
          <a:sx n="79" d="100"/>
          <a:sy n="79" d="100"/>
        </p:scale>
        <p:origin x="4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BẠN </a:t>
            </a:r>
            <a:r>
              <a:rPr lang="vi-VN" dirty="0"/>
              <a:t>DÀNH </a:t>
            </a:r>
            <a:r>
              <a:rPr lang="vi-VN"/>
              <a:t>CHỖ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CHO </a:t>
            </a:r>
            <a:r>
              <a:rPr lang="vi-VN" dirty="0"/>
              <a:t>GIÊ-XU CHƯA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3. Bạn sẵn sàng chỗ cho Giê-xu chưa?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Dâng lòng mình lên Chúa ngay bây giờ.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9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Vì cơ hội lướt mau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như</a:t>
            </a:r>
            <a:r>
              <a:rPr lang="en-US" dirty="0"/>
              <a:t> </a:t>
            </a:r>
            <a:r>
              <a:rPr lang="vi-VN" dirty="0" smtClean="0"/>
              <a:t>thoi tơ, ai chần chờ ngày mai sẽ lỡ.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2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Dâng ngôi cao sang nhất lên cho Ngài, lời Ngài dạy làm theo hăng hái.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1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Giê-xu đến ban yên vui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lâu </a:t>
            </a:r>
            <a:r>
              <a:rPr lang="vi-VN" smtClean="0"/>
              <a:t>dài</a:t>
            </a:r>
            <a:r>
              <a:rPr lang="vi-VN" smtClean="0"/>
              <a:t>,</a:t>
            </a:r>
            <a:r>
              <a:rPr lang="en-US" smtClean="0"/>
              <a:t> </a:t>
            </a:r>
            <a:r>
              <a:rPr lang="vi-VN" smtClean="0"/>
              <a:t>mời </a:t>
            </a:r>
            <a:r>
              <a:rPr lang="vi-VN" dirty="0" smtClean="0"/>
              <a:t>Chúa ngự vô lòng bạn ngay.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9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Bạn ơi dành chỗ </a:t>
            </a:r>
            <a:r>
              <a:rPr lang="en-US" dirty="0"/>
              <a:t/>
            </a:r>
            <a:br>
              <a:rPr lang="en-US" dirty="0"/>
            </a:br>
            <a:r>
              <a:rPr lang="vi-VN" dirty="0" smtClean="0"/>
              <a:t>cho Giê-xu chưa?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Ô kìa Ngài đang đứng im mong chờ.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vui lòng thứ tha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ô</a:t>
            </a:r>
            <a:r>
              <a:rPr lang="en-US" dirty="0" smtClean="0"/>
              <a:t> </a:t>
            </a:r>
            <a:r>
              <a:rPr lang="vi-VN" dirty="0" smtClean="0"/>
              <a:t>nhơ, mong bạn dành lòng mình cho Chúa.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3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Dâng ngôi cao sang nhất lên cho Ngài, lời Ngài dạy làm theo hăng hái.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2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Giê-xu đến ban yên vui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lâu </a:t>
            </a:r>
            <a:r>
              <a:rPr lang="vi-VN" smtClean="0"/>
              <a:t>dài</a:t>
            </a:r>
            <a:r>
              <a:rPr lang="vi-VN" smtClean="0"/>
              <a:t>,</a:t>
            </a:r>
            <a:r>
              <a:rPr lang="en-US" smtClean="0"/>
              <a:t> </a:t>
            </a:r>
            <a:r>
              <a:rPr lang="vi-VN" smtClean="0"/>
              <a:t>mời </a:t>
            </a:r>
            <a:r>
              <a:rPr lang="vi-VN" dirty="0" smtClean="0"/>
              <a:t>Chúa ngự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vô lòng bạn ngay.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Lòng ai tìm thú vui không thanh cao,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ai tìm vinh hoa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 vẫn chờ.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1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thay người gánh bao nhiêu thương đau,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mong ngự vào lòng ai khao khát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1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Dâng ngôi cao sang nhất lên cho Ngài, lời Ngài dạy làm theo hăng hái.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Giê-xu đến ban yên vui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lâu </a:t>
            </a:r>
            <a:r>
              <a:rPr lang="vi-VN" smtClean="0"/>
              <a:t>dài</a:t>
            </a:r>
            <a:r>
              <a:rPr lang="vi-VN" smtClean="0"/>
              <a:t>,</a:t>
            </a:r>
            <a:r>
              <a:rPr lang="en-US" smtClean="0"/>
              <a:t> </a:t>
            </a:r>
            <a:r>
              <a:rPr lang="vi-VN" smtClean="0"/>
              <a:t>mời </a:t>
            </a:r>
            <a:r>
              <a:rPr lang="vi-VN" dirty="0" smtClean="0"/>
              <a:t>Chúa ngự vô lòng bạn ngay.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997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122</TotalTime>
  <Words>115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BẠN DÀNH CHỖ  CHO GIÊ-XU CHƯA</vt:lpstr>
      <vt:lpstr>1. Bạn ơi dành chỗ  cho Giê-xu chưa?  Ô kìa Ngài đang đứng im mong chờ.</vt:lpstr>
      <vt:lpstr>Ngài vui lòng thứ tha  bao ô nhơ, mong bạn dành lòng mình cho Chúa.</vt:lpstr>
      <vt:lpstr>Dâng ngôi cao sang nhất lên cho Ngài, lời Ngài dạy làm theo hăng hái. </vt:lpstr>
      <vt:lpstr>Giê-xu đến ban yên vui  lâu dài, mời Chúa ngự  vô lòng bạn ngay.</vt:lpstr>
      <vt:lpstr>2. Lòng ai tìm thú vui không thanh cao,  ai tìm vinh hoa  Giê-xu vẫn chờ. </vt:lpstr>
      <vt:lpstr>Ngài thay người gánh bao nhiêu thương đau,  mong ngự vào lòng ai khao khát.</vt:lpstr>
      <vt:lpstr>Dâng ngôi cao sang nhất lên cho Ngài, lời Ngài dạy làm theo hăng hái. </vt:lpstr>
      <vt:lpstr>Giê-xu đến ban yên vui  lâu dài, mời Chúa ngự vô lòng bạn ngay.</vt:lpstr>
      <vt:lpstr>3. Bạn sẵn sàng chỗ cho Giê-xu chưa?  Dâng lòng mình lên Chúa ngay bây giờ.</vt:lpstr>
      <vt:lpstr>Vì cơ hội lướt mau  như thoi tơ, ai chần chờ ngày mai sẽ lỡ.</vt:lpstr>
      <vt:lpstr>Dâng ngôi cao sang nhất lên cho Ngài, lời Ngài dạy làm theo hăng hái. </vt:lpstr>
      <vt:lpstr>Giê-xu đến ban yên vui  lâu dài, mời Chúa ngự vô lòng bạn ngay.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22</cp:revision>
  <dcterms:created xsi:type="dcterms:W3CDTF">2018-01-22T10:16:48Z</dcterms:created>
  <dcterms:modified xsi:type="dcterms:W3CDTF">2018-04-12T05:50:17Z</dcterms:modified>
</cp:coreProperties>
</file>