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</a:t>
            </a:r>
            <a:r>
              <a:rPr lang="vi-VN"/>
              <a:t>LO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CHO </a:t>
            </a:r>
            <a:r>
              <a:rPr lang="vi-VN"/>
              <a:t>TA CHĂNG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3. Những khi cuộc đời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thử thách luôn quanh mình, phí bao lần ra sức luống công.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Đời phiền ưu bối rối, nương nơi nào hỡi Chúa?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Có phải chăng lệ thắm luôn không ngừng?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5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Chính Giê-xu sẽ giúp ta thường xuyên,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thâm tình Chúa xóa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phiền ưu.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8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Hồi đời ta mỏi mê trong đêm dài tăm tối.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sẽ lo liệu cả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điều.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4. Lúc ta giã từ quyết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vứt đi bao điều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vấn vương lòng ta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mãi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4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Mọi niềm đau chiếm hết tâm linh này vỡ nát,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Giê-xu Ngài giúp ta không nào?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Chính Giê-xu sẽ giúp ta thường xuyên,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thâm tình Chúa xóa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phiền ưu.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2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Hồi đời ta mỏi mê trong đêm dài tăm tối.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sẽ lo liệu cả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điều.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 Mỗi khi tâm hồn thấy khổ đau ưu sầu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với bao niềm lo lắng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vây quanh.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Mọi điều mơ ước biến,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đời nhọc nhằn khổ não,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Giê-xu Ngài giúp ta không nào?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Chính Giê-xu sẽ giúp ta thường xuyên,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thâm tình Chúa xóa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phiền ưu.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Hồi đời ta mỏi mê trong đêm dài tăm tối.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sẽ lo liệu cả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điều.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Bước ta mịt mù với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biết bao địch thù,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suốt đêm ngày sợ hãi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lo 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Ngày nhạt phai ánh nắng, đêm trường đầy bóng tối,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Giê-xu Ngài giúp ta không nào?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1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Chính Giê-xu sẽ giúp ta thường xuyên,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thâm tình Chúa xóa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phiền ưu.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Hồi đời ta mỏi mê trong đêm dài tăm tối.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sẽ lo liệu cả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mọi điều.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832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127</TotalTime>
  <Words>216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CHÚA LO  CHO TA CHĂNG</vt:lpstr>
      <vt:lpstr>1. Mỗi khi tâm hồn thấy khổ đau ưu sầu  với bao niềm lo lắng  vây quanh. </vt:lpstr>
      <vt:lpstr>Mọi điều mơ ước biến,  đời nhọc nhằn khổ não,  Chúa Giê-xu Ngài giúp ta không nào? </vt:lpstr>
      <vt:lpstr>Chính Giê-xu sẽ giúp ta thường xuyên,  thâm tình Chúa xóa  mọi phiền ưu. </vt:lpstr>
      <vt:lpstr>Hồi đời ta mỏi mê trong đêm dài tăm tối.  Chúa sẽ lo liệu cả  mọi điều. </vt:lpstr>
      <vt:lpstr>2. Bước ta mịt mù với  biết bao địch thù,  suốt đêm ngày sợ hãi  lo âu. </vt:lpstr>
      <vt:lpstr>Ngày nhạt phai ánh nắng, đêm trường đầy bóng tối,  Chúa Giê-xu Ngài giúp ta không nào? </vt:lpstr>
      <vt:lpstr>Chính Giê-xu sẽ giúp ta thường xuyên,  thâm tình Chúa xóa  mọi phiền ưu. </vt:lpstr>
      <vt:lpstr>Hồi đời ta mỏi mê trong đêm dài tăm tối.  Chúa sẽ lo liệu cả  mọi điều. </vt:lpstr>
      <vt:lpstr>3. Những khi cuộc đời  thử thách luôn quanh mình, phí bao lần ra sức luống công. </vt:lpstr>
      <vt:lpstr>Đời phiền ưu bối rối, nương nơi nào hỡi Chúa?  Có phải chăng lệ thắm luôn không ngừng? </vt:lpstr>
      <vt:lpstr>Chính Giê-xu sẽ giúp ta thường xuyên,  thâm tình Chúa xóa  mọi phiền ưu. </vt:lpstr>
      <vt:lpstr>Hồi đời ta mỏi mê trong đêm dài tăm tối.  Chúa sẽ lo liệu cả  mọi điều. </vt:lpstr>
      <vt:lpstr>4. Lúc ta giã từ quyết  vứt đi bao điều  vấn vương lòng ta  mãi không thôi. </vt:lpstr>
      <vt:lpstr>Mọi niềm đau chiếm hết tâm linh này vỡ nát,  Chúa Giê-xu Ngài giúp ta không nào? </vt:lpstr>
      <vt:lpstr>Chính Giê-xu sẽ giúp ta thường xuyên,  thâm tình Chúa xóa  mọi phiền ưu. </vt:lpstr>
      <vt:lpstr>Hồi đời ta mỏi mê trong đêm dài tăm tối.  Chúa sẽ lo liệu cả  mọi điều.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22</cp:revision>
  <dcterms:created xsi:type="dcterms:W3CDTF">2018-01-22T10:16:48Z</dcterms:created>
  <dcterms:modified xsi:type="dcterms:W3CDTF">2018-04-12T05:51:52Z</dcterms:modified>
</cp:coreProperties>
</file>