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6414" autoAdjust="0"/>
  </p:normalViewPr>
  <p:slideViewPr>
    <p:cSldViewPr snapToGrid="0">
      <p:cViewPr varScale="1">
        <p:scale>
          <a:sx n="79" d="100"/>
          <a:sy n="79" d="100"/>
        </p:scale>
        <p:origin x="4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ĐANG</a:t>
            </a:r>
            <a:br>
              <a:rPr lang="en-US" smtClean="0"/>
            </a:br>
            <a:r>
              <a:rPr lang="en-US" smtClean="0"/>
              <a:t>MONG </a:t>
            </a:r>
            <a:r>
              <a:rPr lang="en-US"/>
              <a:t>CHỜ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Từ lâu Giê-xu mong ước vô tâm hồn anh đó!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Tình yêu thương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vui ban cho.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Trần gian không chi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phân rẽ anh xa lìa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Thiên Chúa. Chúa không từ bỏ anh bao giờ.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Chúa vẫn nhớ tới,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vẫn nhớ tới anh đêm ngày.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Và giờ đây Ngài mời gọi anh đến ngay.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Chạy đến, đến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Chúa, mở cửa ra cho Ngài. Chúa ban niềm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thỏa vui lâu dài.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Ngài dang tay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yêu thương đón anh quay về bên Chúa. Bình an,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yên nghỉ, không lo 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5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Tội xưa Giê- xu tha thứ, anh e ngại chi nữa.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Hãy mau về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đang mong chờ.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0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Chúa vẫn nhớ tới,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vẫn nhớ tới anh đêm ngày.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Và giờ đây Ngài mời gọi anh đến ngay.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Chạy đến, đến với Cứu Chúa, mở cửa ra cho Ngài. Chúa ban niềm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thỏa vui lâu dài.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072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128</TotalTime>
  <Words>76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CHÚA ĐANG MONG CHỜ</vt:lpstr>
      <vt:lpstr>1. Từ lâu Giê-xu mong ước vô tâm hồn anh đó!  Tình yêu thương  Chúa vui ban cho. </vt:lpstr>
      <vt:lpstr>Trần gian không chi  phân rẽ anh xa lìa  Thiên Chúa. Chúa không từ bỏ anh bao giờ. </vt:lpstr>
      <vt:lpstr>Chúa vẫn nhớ tới,  vẫn nhớ tới anh đêm ngày.  Và giờ đây Ngài mời gọi anh đến ngay.</vt:lpstr>
      <vt:lpstr>Chạy đến, đến với  Cứu Chúa, mở cửa ra cho Ngài. Chúa ban niềm  thỏa vui lâu dài. </vt:lpstr>
      <vt:lpstr>2. Ngài dang tay  yêu thương đón anh quay về bên Chúa. Bình an,  yên nghỉ, không lo âu. </vt:lpstr>
      <vt:lpstr>Tội xưa Giê- xu tha thứ, anh e ngại chi nữa.  Hãy mau về Chúa  đang mong chờ. </vt:lpstr>
      <vt:lpstr>Chúa vẫn nhớ tới,  vẫn nhớ tới anh đêm ngày.  Và giờ đây Ngài mời gọi anh đến ngay.</vt:lpstr>
      <vt:lpstr>Chạy đến, đến với Cứu Chúa, mở cửa ra cho Ngài. Chúa ban niềm  thỏa vui lâu dài.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23</cp:revision>
  <dcterms:created xsi:type="dcterms:W3CDTF">2018-01-22T10:16:48Z</dcterms:created>
  <dcterms:modified xsi:type="dcterms:W3CDTF">2018-04-12T05:52:37Z</dcterms:modified>
</cp:coreProperties>
</file>