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6" r:id="rId2"/>
    <p:sldId id="266" r:id="rId3"/>
    <p:sldId id="268" r:id="rId4"/>
    <p:sldId id="267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7" autoAdjust="0"/>
    <p:restoredTop sz="86414" autoAdjust="0"/>
  </p:normalViewPr>
  <p:slideViewPr>
    <p:cSldViewPr snapToGrid="0">
      <p:cViewPr>
        <p:scale>
          <a:sx n="66" d="100"/>
          <a:sy n="66" d="100"/>
        </p:scale>
        <p:origin x="906" y="3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C5B09-18E7-4481-A497-F8046DE06EF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ACDE8-9F84-4929-84C1-694F01A4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1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ACDE8-9F84-4929-84C1-694F01A433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NGÀI</a:t>
            </a:r>
            <a:r>
              <a:rPr lang="en-US" baseline="0" smtClean="0"/>
              <a:t> LÀ 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1. Ngài là ai </a:t>
            </a:r>
            <a:r>
              <a:rPr lang="vi-VN" smtClean="0"/>
              <a:t>mà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triệu </a:t>
            </a:r>
            <a:r>
              <a:rPr lang="vi-VN" dirty="0" smtClean="0"/>
              <a:t>người khắp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năm châu trần gian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Ðã suy tôn làm Vua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của đời mình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2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Ngài là ai mà mọi lòng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có an vui tình thương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Nếu vâng theo lời Ngài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đã khuyên răn.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3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Ngài làm cho bao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đau thương sẽ vơi đi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Nếu đến bên chân Ngài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pc="-150" dirty="0" smtClean="0"/>
              <a:t>Mọi lòng đói có bánh sống,</a:t>
            </a:r>
          </a:p>
          <a:p>
            <a:pPr marL="0" indent="0">
              <a:buFont typeface="+mj-lt"/>
              <a:buNone/>
            </a:pPr>
            <a:r>
              <a:rPr lang="vi-VN" spc="-150" dirty="0" smtClean="0"/>
              <a:t>Nước suối cho hồn tàn héo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Ánh sáng soi nẻo tối tăm nơi vực sâu trong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bóng đêm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23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2. Nhờ lời Ngài </a:t>
            </a:r>
            <a:r>
              <a:rPr lang="vi-VN" smtClean="0"/>
              <a:t>mà </a:t>
            </a:r>
            <a:r>
              <a:rPr lang="vi-VN" smtClean="0"/>
              <a:t>cuộc </a:t>
            </a:r>
            <a:r>
              <a:rPr lang="vi-VN" spc="-150" dirty="0" smtClean="0"/>
              <a:t>đời biết bao nhiêu tội nhân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Ðã đổi thay còn đâu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chuỗi ngày buồn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0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Lòng nhiều người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đầy tuyệt vọng đã vui tươi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Tràn dâng hát suy tôn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Giê-xu</a:t>
            </a:r>
            <a:r>
              <a:rPr lang="vi-VN" dirty="0" smtClean="0"/>
              <a:t> Chúa Yêu Thương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75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Mọi giông tố hay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chông gai sẽ tiêu tan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Nếu lắng nghe lời Ngài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44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pc="-150" dirty="0" smtClean="0"/>
              <a:t>Ðường tăm tối có ánh sáng</a:t>
            </a:r>
          </a:p>
          <a:p>
            <a:r>
              <a:rPr lang="vi-VN" spc="-150" dirty="0" smtClean="0"/>
              <a:t>Nếu bước đi bằng lời sống</a:t>
            </a:r>
          </a:p>
          <a:p>
            <a:r>
              <a:rPr lang="vi-VN" dirty="0" smtClean="0"/>
              <a:t>Chúa xót thương mỗi cánh chim đang lầm lạc nơi bến mê.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5997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140</TotalTime>
  <Words>93</Words>
  <Application>Microsoft Office PowerPoint</Application>
  <PresentationFormat>Widescreen</PresentationFormat>
  <Paragraphs>19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NGÀI LÀ AI</vt:lpstr>
      <vt:lpstr>1. Ngài là ai mà  triệu người khắp  năm châu trần gian Ðã suy tôn làm Vua  của đời mình</vt:lpstr>
      <vt:lpstr>Ngài là ai mà mọi lòng  có an vui tình thương Nếu vâng theo lời Ngài  đã khuyên răn.</vt:lpstr>
      <vt:lpstr>Ngài làm cho bao  đau thương sẽ vơi đi Nếu đến bên chân Ngài</vt:lpstr>
      <vt:lpstr>Mọi lòng đói có bánh sống, Nước suối cho hồn tàn héo Ánh sáng soi nẻo tối tăm nơi vực sâu trong  bóng đêm</vt:lpstr>
      <vt:lpstr>2. Nhờ lời Ngài mà cuộc đời biết bao nhiêu tội nhân Ðã đổi thay còn đâu  chuỗi ngày buồn</vt:lpstr>
      <vt:lpstr>Lòng nhiều người  đầy tuyệt vọng đã vui tươi Tràn dâng hát suy tôn  Giê-xu Chúa Yêu Thương</vt:lpstr>
      <vt:lpstr>Mọi giông tố hay  chông gai sẽ tiêu tan Nếu lắng nghe lời Ngài</vt:lpstr>
      <vt:lpstr>Ðường tăm tối có ánh sáng Nếu bước đi bằng lời sống Chúa xót thương mỗi cánh chim đang lầm lạc nơi bến mê.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CHUNG NIỀM TIN</dc:title>
  <dc:creator>Ha Le</dc:creator>
  <cp:lastModifiedBy>Ha Le</cp:lastModifiedBy>
  <cp:revision>25</cp:revision>
  <dcterms:created xsi:type="dcterms:W3CDTF">2018-01-22T10:16:48Z</dcterms:created>
  <dcterms:modified xsi:type="dcterms:W3CDTF">2018-04-12T05:53:53Z</dcterms:modified>
</cp:coreProperties>
</file>