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86414" autoAdjust="0"/>
  </p:normalViewPr>
  <p:slideViewPr>
    <p:cSldViewPr snapToGrid="0">
      <p:cViewPr varScale="1">
        <p:scale>
          <a:sx n="79" d="100"/>
          <a:sy n="79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NGUỒN </a:t>
            </a:r>
            <a:r>
              <a:rPr lang="de-DE"/>
              <a:t>AN BÌNH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3. Cho dù sóng cuồng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hay bão hiểm nguy,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không thể đổi thay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tình yêu của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Trong hoàn cảnh buồn, lòng vương đắng cay,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lắng im tâm tư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quỳ gối bên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6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là Thượng Đế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trên hết muôn vua,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Chúa muôn loài,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người ơi hay chăng? Chúa yêu thương 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4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luôn thấy ta,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vững tin </a:t>
            </a:r>
            <a:r>
              <a:rPr lang="vi-VN" smtClean="0"/>
              <a:t>yêu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và sống </a:t>
            </a:r>
            <a:r>
              <a:rPr lang="vi-VN" dirty="0" smtClean="0"/>
              <a:t>an bình.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0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Mắt hãy ngước nhìn lên Chúa toàn năng,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qua những đau thương Ngài luôn ở gần.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Trên mọi nẻo đường,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đâu cách xa,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dắt đưa ta không một bước sai lầm.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4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là Thượng Đế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trên hết muôn vua,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là Chúa muôn loài,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người ơi hay chăng?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4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Chúa yêu thương 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luôn thấy ta,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hãy vững tin </a:t>
            </a:r>
            <a:r>
              <a:rPr lang="vi-VN" smtClean="0"/>
              <a:t>yêu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và sống </a:t>
            </a:r>
            <a:r>
              <a:rPr lang="vi-VN" dirty="0" smtClean="0"/>
              <a:t>an bình.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5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Khi mọi hy vọng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như những làn mây,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bóng tối phủ vây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buồn tan nát lòng.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3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Hãy nghe tiếng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bình an vững tin,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bóng đêm sẽ qua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ngày sáng tươi về.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là Thượng Đế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trên hết muôn vua,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là Chúa muôn loài,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người ơi hay chăng?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5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Chúa yêu thương 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luôn thấy ta,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hãy vững tin </a:t>
            </a:r>
            <a:r>
              <a:rPr lang="vi-VN" smtClean="0"/>
              <a:t>yêu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và sống </a:t>
            </a:r>
            <a:r>
              <a:rPr lang="vi-VN" dirty="0" smtClean="0"/>
              <a:t>an bình.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468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145</TotalTime>
  <Words>84</Words>
  <Application>Microsoft Office PowerPoint</Application>
  <PresentationFormat>Widescreen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NGUỒN AN BÌNH</vt:lpstr>
      <vt:lpstr>1. Mắt hãy ngước nhìn lên Chúa toàn năng,  qua những đau thương Ngài luôn ở gần. </vt:lpstr>
      <vt:lpstr>Trên mọi nẻo đường,  Ngài đâu cách xa,  dắt đưa ta không một bước sai lầm. </vt:lpstr>
      <vt:lpstr>Ngài là Thượng Đế  trên hết muôn vua,  là Chúa muôn loài,  người ơi hay chăng? </vt:lpstr>
      <vt:lpstr>Chúa yêu thương ta  Ngài luôn thấy ta,  hãy vững tin yêu  và sống an bình. </vt:lpstr>
      <vt:lpstr>2. Khi mọi hy vọng  như những làn mây,  bóng tối phủ vây  buồn tan nát lòng. </vt:lpstr>
      <vt:lpstr>Hãy nghe tiếng Ngài  bình an vững tin,  bóng đêm sẽ qua  ngày sáng tươi về. </vt:lpstr>
      <vt:lpstr>Ngài là Thượng Đế  trên hết muôn vua,  là Chúa muôn loài,  người ơi hay chăng? </vt:lpstr>
      <vt:lpstr>Chúa yêu thương ta  Ngài luôn thấy ta,  hãy vững tin yêu  và sống an bình. </vt:lpstr>
      <vt:lpstr>3. Cho dù sóng cuồng  hay bão hiểm nguy,  không thể đổi thay  tình yêu của Ngài. </vt:lpstr>
      <vt:lpstr>Trong hoàn cảnh buồn, lòng vương đắng cay,  lắng im tâm tư  quỳ gối bên Ngài. </vt:lpstr>
      <vt:lpstr>Ngài là Thượng Đế  trên hết muôn vua,  là Chúa muôn loài,  người ơi hay chăng? Chúa yêu thương ta </vt:lpstr>
      <vt:lpstr>Ngài luôn thấy ta,  hãy vững tin yêu  và sống an bình.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27</cp:revision>
  <dcterms:created xsi:type="dcterms:W3CDTF">2018-01-22T10:16:48Z</dcterms:created>
  <dcterms:modified xsi:type="dcterms:W3CDTF">2018-04-12T05:57:05Z</dcterms:modified>
</cp:coreProperties>
</file>