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4" autoAdjust="0"/>
  </p:normalViewPr>
  <p:slideViewPr>
    <p:cSldViewPr snapToGrid="0">
      <p:cViewPr>
        <p:scale>
          <a:sx n="25" d="100"/>
          <a:sy n="25" d="100"/>
        </p:scale>
        <p:origin x="237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</a:t>
            </a:r>
            <a:r>
              <a:rPr lang="vi-VN" dirty="0"/>
              <a:t>BIẾT </a:t>
            </a:r>
            <a:r>
              <a:rPr lang="vi-VN" dirty="0" smtClean="0"/>
              <a:t>ĐẤNG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NẮM </a:t>
            </a:r>
            <a:r>
              <a:rPr lang="vi-VN"/>
              <a:t>GIỮ TƯƠNG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Tại nơi đó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mặt trời sáng soi hoài.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Không còn tiếng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khóc than đêm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Muôn vinh quang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quanh tôi không rời.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Thành tín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theo tôi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7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Tương lai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còn có bao nhiêu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không hề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lắng lo làm sao.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7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Bởi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nắm tương lai mình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và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đang dắt chăn.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Tôi không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mai sẽ thế nào.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Hoặc nghèo khổ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luôn no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Nhưng chim kia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đêm ngày dắt dìu,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Ngài há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quên không đỡ nâng?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Đường tôi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dầu gặp lắm nguy nan.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Qua lửa tuôn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mưa ngập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3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Nhưng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biết trước tôi mọi đường.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Và dấu kín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trong an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Tương lai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còn có bao nhiêu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không hề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lắng lo làm sao.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Bởi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nắm tương </a:t>
            </a:r>
            <a:r>
              <a:rPr lang="vi-VN" smtClean="0"/>
              <a:t>lai </a:t>
            </a:r>
            <a:r>
              <a:rPr lang="vi-VN" smtClean="0"/>
              <a:t>mình </a:t>
            </a:r>
            <a:r>
              <a:rPr lang="vi-VN" dirty="0" smtClean="0"/>
              <a:t>và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đang dắt chăn.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Tôi không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mai sẽ thế nào.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chỉ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mỗi một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Tôi không mơ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ánh mặt trời sáng ngời,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nơi trời ấy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đổi thay nào 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2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Tôi không lo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tương lai sẽ ra gì.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đã nghe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Chúa tỏ tường.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8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Tôi đang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bên Giê-xu giờ này.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Vì Ngài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trước mỗi một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Tương lai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còn có bao nhiêu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tôi không hề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lắng lo làm sao.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Bởi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nắm tương </a:t>
            </a:r>
            <a:r>
              <a:rPr lang="vi-VN" smtClean="0"/>
              <a:t>lai </a:t>
            </a:r>
            <a:r>
              <a:rPr lang="vi-VN" smtClean="0"/>
              <a:t>mình </a:t>
            </a:r>
            <a:r>
              <a:rPr lang="vi-VN" dirty="0" smtClean="0"/>
              <a:t>và tôi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đang dắt chăn.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Mỗi bước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càng tươi sáng hơn nhiều.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Nghe dường như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bước nơi Thiên đình.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Trên vai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gánh nặng vơi dần,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mây mờ biến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tươi hơn đẹp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42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160</TotalTime>
  <Words>63</Words>
  <Application>Microsoft Office PowerPoint</Application>
  <PresentationFormat>Widescreen</PresentationFormat>
  <Paragraphs>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TÔI BIẾT ĐẤNG  NẮM GIỮ TƯƠNG LAI</vt:lpstr>
      <vt:lpstr>1. Tôi không biết  ngày mai sẽ thế nào.  Tôi chỉ sống  với mỗi một ngày. </vt:lpstr>
      <vt:lpstr>Tôi không mơ  ánh mặt trời sáng ngời,  nơi trời ấy  đổi thay nào hay. </vt:lpstr>
      <vt:lpstr>Tôi không lo  tương lai sẽ ra gì.  Tôi đã nghe  Tiếng Chúa tỏ tường. </vt:lpstr>
      <vt:lpstr>Tôi đang đi  bên Giê-xu giờ này.  Vì Ngài biết  trước mỗi một đường. </vt:lpstr>
      <vt:lpstr>Tương lai tôi  còn có bao nhiêu điều,  tôi không hề  lắng lo làm sao. </vt:lpstr>
      <vt:lpstr>Bởi tôi biết  Đấng nắm tương lai mình và tôi biết  Ngài đang dắt chăn. </vt:lpstr>
      <vt:lpstr>2. Mỗi bước đi  càng tươi sáng hơn nhiều.  Nghe dường như  bước nơi Thiên đình. </vt:lpstr>
      <vt:lpstr>Trên vai tôi  bao gánh nặng vơi dần,  mây mờ biến  tươi hơn đẹp hơn. </vt:lpstr>
      <vt:lpstr>Tại nơi đó  mặt trời sáng soi hoài.  Không còn tiếng  khóc than đêm ngày. </vt:lpstr>
      <vt:lpstr>Muôn vinh quang  bao quanh tôi không rời.  Thành tín Chúa  mãi theo tôi hoài. </vt:lpstr>
      <vt:lpstr>Tương lai tôi  còn có bao nhiêu điều,  tôi không hề  lắng lo làm sao. </vt:lpstr>
      <vt:lpstr>Bởi tôi biết  Đấng nắm tương lai mình  và tôi biết  Ngài đang dắt chăn. </vt:lpstr>
      <vt:lpstr>3. Tôi không biết  ngày mai sẽ thế nào.  Hoặc nghèo khổ  hay luôn no lành. </vt:lpstr>
      <vt:lpstr>Nhưng chim kia  Chúa đêm ngày dắt dìu,  tôi Ngài há  quên không đỡ nâng? </vt:lpstr>
      <vt:lpstr>Đường tôi đi  dầu gặp lắm nguy nan.  Qua lửa tuôn  hay mưa ngập tràn. </vt:lpstr>
      <vt:lpstr>Nhưng Giê-xu  biết trước tôi mọi đường.  Và dấu kín  mãi trong an lành. </vt:lpstr>
      <vt:lpstr>Tương lai tôi  còn có bao nhiêu điều,  tôi không hề  lắng lo làm sao. </vt:lpstr>
      <vt:lpstr>Bởi tôi biết  Đấng nắm tương lai mình và tôi biết  Ngài đang dắt chăn.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27</cp:revision>
  <dcterms:created xsi:type="dcterms:W3CDTF">2018-01-22T10:16:48Z</dcterms:created>
  <dcterms:modified xsi:type="dcterms:W3CDTF">2018-04-12T05:59:13Z</dcterms:modified>
</cp:coreProperties>
</file>