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6" r:id="rId3"/>
    <p:sldId id="268" r:id="rId4"/>
    <p:sldId id="267" r:id="rId5"/>
    <p:sldId id="271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41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KHI </a:t>
            </a:r>
            <a:r>
              <a:rPr lang="vi-VN"/>
              <a:t>GIÊ-XU VÔ LÒNG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Khi Giê-xu vô lòng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như hoa xuân tưng bừng với khúc hát hoan ca.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tan bao ưu sầu, không lo toan nghi ngờ lúc Chúa ngự trị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cõi lòng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4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Đời đẹp tươi vì lòng 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có Chúa, mãi hát khen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dù trong cơn nguy nan.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8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Chúa dắt đưa đến yên vui,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sống trong 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đất như Thiên đàng.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7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Khi Giê-xu vô lòng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như hoa xuân tưng bừng với khúc hát hoan ca.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tan bao ưu sầu, không lo toan nghi ngờ lúc Chúa ngự trị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cõi lòng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979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161</TotalTime>
  <Words>59</Words>
  <Application>Microsoft Office PowerPoint</Application>
  <PresentationFormat>Widescreen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KHI GIÊ-XU VÔ LÒNG</vt:lpstr>
      <vt:lpstr>Khi Giê-xu vô lòng  như hoa xuân tưng bừng với khúc hát hoan ca. </vt:lpstr>
      <vt:lpstr>Tiêu tan bao ưu sầu, không lo toan nghi ngờ lúc Chúa ngự trị  cõi lòng ta. </vt:lpstr>
      <vt:lpstr>Đời đẹp tươi vì lòng ta  có Chúa, mãi hát khen  dù trong cơn nguy nan. </vt:lpstr>
      <vt:lpstr>Chúa dắt đưa đến yên vui,  sống trong Ngài  đất như Thiên đàng. </vt:lpstr>
      <vt:lpstr>Khi Giê-xu vô lòng  như hoa xuân tưng bừng với khúc hát hoan ca. </vt:lpstr>
      <vt:lpstr>Tiêu tan bao ưu sầu, không lo toan nghi ngờ lúc Chúa ngự trị  cõi lòng ta.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27</cp:revision>
  <dcterms:created xsi:type="dcterms:W3CDTF">2018-01-22T10:16:48Z</dcterms:created>
  <dcterms:modified xsi:type="dcterms:W3CDTF">2018-04-12T05:59:43Z</dcterms:modified>
</cp:coreProperties>
</file>