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8" r:id="rId10"/>
    <p:sldId id="279" r:id="rId11"/>
    <p:sldId id="274" r:id="rId12"/>
    <p:sldId id="275" r:id="rId13"/>
    <p:sldId id="276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6414" autoAdjust="0"/>
  </p:normalViewPr>
  <p:slideViewPr>
    <p:cSldViewPr snapToGrid="0">
      <p:cViewPr>
        <p:scale>
          <a:sx n="66" d="100"/>
          <a:sy n="66" d="100"/>
        </p:scale>
        <p:origin x="90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VINH </a:t>
            </a:r>
            <a:r>
              <a:rPr lang="vi-VN" dirty="0"/>
              <a:t>QUANG THUỘC VỀ ĐỨC CHÚA 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Ngợi khen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tiếng lòng ta khá vui hòa.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9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Nào người nặng tội khiên lòng mong ước </a:t>
            </a:r>
            <a:r>
              <a:rPr lang="vi-VN" smtClean="0"/>
              <a:t>được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đổi </a:t>
            </a:r>
            <a:r>
              <a:rPr lang="vi-VN" dirty="0" smtClean="0"/>
              <a:t>mới. Hãy đến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 làm hoà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Đức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8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Ngàn đời lòng ta ca ngợi Giê-xu đầy nhân ái.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cứu và giúp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đổi mới sống vui từ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2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Và ngàn muôn muôn năm lòng ta chan hoà vui sướng. Khi thấy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cùng Ngài sống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ở thiên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Ngợi khen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tiếng Chúa gọi ôi 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3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Ngợi khen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tiếng lòng ta khá vui hòa.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2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Nào người nặng tội khiên lòng mong ước </a:t>
            </a:r>
            <a:r>
              <a:rPr lang="vi-VN" smtClean="0"/>
              <a:t>được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đổi </a:t>
            </a:r>
            <a:r>
              <a:rPr lang="vi-VN" dirty="0" smtClean="0"/>
              <a:t>mới. Hãy đến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 làm hoà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Đức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4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Đời đời vinh quang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quy thuộc Đức Chúa Trời tôn thánh. Đấng đã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vì thế nhân tội lỗi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phó Con độc sanh.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Là Thần nhân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vì yêu ta đành chết thế.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Để mở toang cửa thiên đàng hầu tiếp rước ta về.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Ngợi khen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tiếng Chúa gọi ôi 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Ngợi khen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tiếng lòng ta khá vui hòa.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4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Nào người nặng tội khiên lòng mong ước </a:t>
            </a:r>
            <a:r>
              <a:rPr lang="vi-VN" smtClean="0"/>
              <a:t>được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đổi </a:t>
            </a:r>
            <a:r>
              <a:rPr lang="vi-VN" dirty="0" smtClean="0"/>
              <a:t>mới. Hãy đến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 làm hoà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Đức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7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Ồ thật kỳ diệu thay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tình yêu cứu chuộc bởi huyết. Huyết Chúa rửa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ác tâm và phiếu trắng trong dường tuyết.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Người tội nào thật tâm cầu ơn cứu chuộc vô đối.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Tức khắc Giê-xu tha tội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cứu sống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1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Ngợi khen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tiếng Chúa gọi ôi 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166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168</TotalTime>
  <Words>126</Words>
  <Application>Microsoft Office PowerPoint</Application>
  <PresentationFormat>Widescreen</PresentationFormat>
  <Paragraphs>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VINH QUANG THUỘC VỀ ĐỨC CHÚA TRỜI</vt:lpstr>
      <vt:lpstr>1. Đời đời vinh quang  quy thuộc Đức Chúa Trời tôn thánh. Đấng đã  vì thế nhân tội lỗi  phó Con độc sanh. </vt:lpstr>
      <vt:lpstr>Là Thần nhân Giê-xu  vì yêu ta đành chết thế.  Để mở toang cửa thiên đàng hầu tiếp rước ta về. </vt:lpstr>
      <vt:lpstr>Ngợi khen Chúa,  ngợi khen Chúa,  tiếng Chúa gọi ôi thiết tha. </vt:lpstr>
      <vt:lpstr>Ngợi khen Chúa,  ngợi khen Chúa,  tiếng lòng ta khá vui hòa. </vt:lpstr>
      <vt:lpstr>Nào người nặng tội khiên lòng mong ước được  đổi mới. Hãy đến với  Giê-xu làm hoà với  Đức Chúa Trời. </vt:lpstr>
      <vt:lpstr>2. Ồ thật kỳ diệu thay  tình yêu cứu chuộc bởi huyết. Huyết Chúa rửa  ác tâm và phiếu trắng trong dường tuyết. </vt:lpstr>
      <vt:lpstr>Người tội nào thật tâm cầu ơn cứu chuộc vô đối.  Tức khắc Giê-xu tha tội  và cứu sống muôn đời.</vt:lpstr>
      <vt:lpstr>Ngợi khen Chúa,  ngợi khen Chúa,  tiếng Chúa gọi ôi thiết tha. </vt:lpstr>
      <vt:lpstr>Ngợi khen Chúa,  ngợi khen Chúa,  tiếng lòng ta khá vui hòa. </vt:lpstr>
      <vt:lpstr>Nào người nặng tội khiên lòng mong ước được  đổi mới. Hãy đến với  Giê-xu làm hoà với  Đức Chúa Trời. </vt:lpstr>
      <vt:lpstr>3. Ngàn đời lòng ta ca ngợi Giê-xu đầy nhân ái.  Chúa cứu và giúp ta  đổi mới sống vui từ nay. </vt:lpstr>
      <vt:lpstr>Và ngàn muôn muôn năm lòng ta chan hoà vui sướng. Khi thấy Giê-xu  và cùng Ngài sống  ở thiên đàng. </vt:lpstr>
      <vt:lpstr>Ngợi khen Chúa,  ngợi khen Chúa,  tiếng Chúa gọi ôi thiết tha. </vt:lpstr>
      <vt:lpstr>Ngợi khen Chúa,  ngợi khen Chúa,  tiếng lòng ta khá vui hòa. </vt:lpstr>
      <vt:lpstr>Nào người nặng tội khiên lòng mong ước được  đổi mới. Hãy đến với  Giê-xu làm hoà với  Đức Chúa Trời.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29</cp:revision>
  <dcterms:created xsi:type="dcterms:W3CDTF">2018-01-22T10:16:48Z</dcterms:created>
  <dcterms:modified xsi:type="dcterms:W3CDTF">2018-04-12T06:02:49Z</dcterms:modified>
</cp:coreProperties>
</file>